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7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0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7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3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8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8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320B-A798-6D4C-98F0-8773B1D4FC9A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CAE8A-7B50-D647-93B7-15EC8D53B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VISTA2014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61" y="4488"/>
            <a:ext cx="9259036" cy="89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3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enda_convenc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8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Batista</dc:creator>
  <cp:lastModifiedBy>Gabriel Batista</cp:lastModifiedBy>
  <cp:revision>1</cp:revision>
  <dcterms:created xsi:type="dcterms:W3CDTF">2014-09-24T14:14:25Z</dcterms:created>
  <dcterms:modified xsi:type="dcterms:W3CDTF">2014-09-24T14:25:54Z</dcterms:modified>
</cp:coreProperties>
</file>