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4" r:id="rId2"/>
    <p:sldId id="262" r:id="rId3"/>
    <p:sldId id="263" r:id="rId4"/>
    <p:sldId id="264" r:id="rId5"/>
    <p:sldId id="265" r:id="rId6"/>
    <p:sldId id="268" r:id="rId7"/>
    <p:sldId id="270" r:id="rId8"/>
    <p:sldId id="266" r:id="rId9"/>
    <p:sldId id="281" r:id="rId10"/>
    <p:sldId id="282" r:id="rId11"/>
    <p:sldId id="283" r:id="rId12"/>
    <p:sldId id="284" r:id="rId13"/>
    <p:sldId id="275" r:id="rId14"/>
    <p:sldId id="279" r:id="rId15"/>
    <p:sldId id="280" r:id="rId16"/>
    <p:sldId id="277" r:id="rId17"/>
    <p:sldId id="278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>
    <p:restoredLeft sz="15620"/>
    <p:restoredTop sz="99471" autoAdjust="0"/>
  </p:normalViewPr>
  <p:slideViewPr>
    <p:cSldViewPr snapToGrid="0" snapToObjects="1">
      <p:cViewPr varScale="1">
        <p:scale>
          <a:sx n="95" d="100"/>
          <a:sy n="95" d="100"/>
        </p:scale>
        <p:origin x="-116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650C3C-6C7D-FA4F-AC6B-9AEAB7AC6BA1}" type="doc">
      <dgm:prSet loTypeId="urn:microsoft.com/office/officeart/2005/8/layout/radial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C509364-AA85-6C43-BA7E-F4F93CEF5033}">
      <dgm:prSet phldrT="[Text]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s-ES_tradnl" b="1" noProof="0" dirty="0" smtClean="0">
              <a:solidFill>
                <a:srgbClr val="800000"/>
              </a:solidFill>
            </a:rPr>
            <a:t>El País merece una AEE eficiente, pública y con la voluntad de despolitizarse.</a:t>
          </a:r>
          <a:endParaRPr lang="es-ES_tradnl" b="1" noProof="0" dirty="0">
            <a:solidFill>
              <a:srgbClr val="800000"/>
            </a:solidFill>
          </a:endParaRPr>
        </a:p>
      </dgm:t>
    </dgm:pt>
    <dgm:pt modelId="{A8463EBF-B0B5-EE4D-B18B-4080AD898030}" type="parTrans" cxnId="{7E5D81AD-0C77-7847-94A2-88A273AB6028}">
      <dgm:prSet/>
      <dgm:spPr/>
      <dgm:t>
        <a:bodyPr/>
        <a:lstStyle/>
        <a:p>
          <a:endParaRPr lang="en-US"/>
        </a:p>
      </dgm:t>
    </dgm:pt>
    <dgm:pt modelId="{43167603-5EC1-8D41-897A-0EBBDE0A0042}" type="sibTrans" cxnId="{7E5D81AD-0C77-7847-94A2-88A273AB6028}">
      <dgm:prSet/>
      <dgm:spPr/>
      <dgm:t>
        <a:bodyPr/>
        <a:lstStyle/>
        <a:p>
          <a:endParaRPr lang="en-US"/>
        </a:p>
      </dgm:t>
    </dgm:pt>
    <dgm:pt modelId="{BD8DA642-472B-C94D-B362-E9AD49CE4C67}">
      <dgm:prSet phldrT="[Text]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s-ES_tradnl" noProof="0" dirty="0" smtClean="0">
              <a:solidFill>
                <a:schemeClr val="tx2"/>
              </a:solidFill>
            </a:rPr>
            <a:t>En Estados Unidos, donde se ha desregulado el mercado energético, se ha experimentado un alza constante en la factura de la luz. </a:t>
          </a:r>
          <a:endParaRPr lang="es-ES_tradnl" noProof="0" dirty="0">
            <a:solidFill>
              <a:schemeClr val="tx2"/>
            </a:solidFill>
          </a:endParaRPr>
        </a:p>
      </dgm:t>
    </dgm:pt>
    <dgm:pt modelId="{010935CA-7C7A-F346-9081-5CF13F1EAC74}" type="parTrans" cxnId="{D536D97E-539A-ED47-915E-4047774D145F}">
      <dgm:prSet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endParaRPr lang="en-US"/>
        </a:p>
      </dgm:t>
    </dgm:pt>
    <dgm:pt modelId="{0DF313B2-9406-5C45-9934-74753163AC45}" type="sibTrans" cxnId="{D536D97E-539A-ED47-915E-4047774D145F}">
      <dgm:prSet/>
      <dgm:spPr/>
      <dgm:t>
        <a:bodyPr/>
        <a:lstStyle/>
        <a:p>
          <a:endParaRPr lang="en-US"/>
        </a:p>
      </dgm:t>
    </dgm:pt>
    <dgm:pt modelId="{6A082CAD-BF53-2C45-BF78-4D7045079C22}">
      <dgm:prSet phldrT="[Text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s-ES_tradnl" sz="1800" noProof="0" dirty="0" smtClean="0">
              <a:solidFill>
                <a:schemeClr val="tx2"/>
              </a:solidFill>
            </a:rPr>
            <a:t>Hay que reducir la dependencia del petróleo.</a:t>
          </a:r>
          <a:endParaRPr lang="es-ES_tradnl" sz="1800" noProof="0" dirty="0">
            <a:solidFill>
              <a:schemeClr val="tx2"/>
            </a:solidFill>
          </a:endParaRPr>
        </a:p>
      </dgm:t>
    </dgm:pt>
    <dgm:pt modelId="{EB361A44-F5F9-4B4F-AA7C-5B25EFE2FCFE}" type="parTrans" cxnId="{61BADE7D-79BD-384B-B35C-00F07ED6FED3}">
      <dgm:prSet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endParaRPr lang="en-US"/>
        </a:p>
      </dgm:t>
    </dgm:pt>
    <dgm:pt modelId="{7A219527-9810-D44B-892B-29A8B6EBD21D}" type="sibTrans" cxnId="{61BADE7D-79BD-384B-B35C-00F07ED6FED3}">
      <dgm:prSet/>
      <dgm:spPr/>
      <dgm:t>
        <a:bodyPr/>
        <a:lstStyle/>
        <a:p>
          <a:endParaRPr lang="en-US"/>
        </a:p>
      </dgm:t>
    </dgm:pt>
    <dgm:pt modelId="{DA63E13D-6D0D-364F-AE56-D8707C56DEFB}">
      <dgm:prSet phldrT="[Text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s-ES_tradnl" sz="1800" noProof="0" dirty="0" smtClean="0">
              <a:solidFill>
                <a:schemeClr val="tx2"/>
              </a:solidFill>
            </a:rPr>
            <a:t>Urgen medidas que hagan más sostenible nuestro sistema eléctrico público.</a:t>
          </a:r>
          <a:endParaRPr lang="es-ES_tradnl" sz="1800" noProof="0" dirty="0">
            <a:solidFill>
              <a:schemeClr val="tx2"/>
            </a:solidFill>
          </a:endParaRPr>
        </a:p>
      </dgm:t>
    </dgm:pt>
    <dgm:pt modelId="{DDA82C22-AC48-4A42-8202-F28A90F65049}" type="parTrans" cxnId="{7267A739-BF58-3F4C-95AD-46C4C991DF07}">
      <dgm:prSet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endParaRPr lang="en-US"/>
        </a:p>
      </dgm:t>
    </dgm:pt>
    <dgm:pt modelId="{CCD8C4B3-C4F5-F043-A30C-10B2D6398451}" type="sibTrans" cxnId="{7267A739-BF58-3F4C-95AD-46C4C991DF07}">
      <dgm:prSet/>
      <dgm:spPr/>
      <dgm:t>
        <a:bodyPr/>
        <a:lstStyle/>
        <a:p>
          <a:endParaRPr lang="en-US"/>
        </a:p>
      </dgm:t>
    </dgm:pt>
    <dgm:pt modelId="{8125D3F2-A75F-F840-9E97-586C08C2E0F3}">
      <dgm:prSet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Cualquier proceso de transformación de la AEE debe tener claro que la energía es un derecho humano.</a:t>
          </a:r>
          <a:endParaRPr lang="en-US" dirty="0">
            <a:solidFill>
              <a:schemeClr val="tx2"/>
            </a:solidFill>
          </a:endParaRPr>
        </a:p>
      </dgm:t>
    </dgm:pt>
    <dgm:pt modelId="{B327A441-1F6B-DE45-8032-972DA490E6E7}" type="parTrans" cxnId="{543348FB-F60C-9449-BEB6-B97B1EC9B452}">
      <dgm:prSet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endParaRPr lang="en-US"/>
        </a:p>
      </dgm:t>
    </dgm:pt>
    <dgm:pt modelId="{A81AEAA4-FFAF-9147-A050-C32376A15090}" type="sibTrans" cxnId="{543348FB-F60C-9449-BEB6-B97B1EC9B452}">
      <dgm:prSet/>
      <dgm:spPr/>
      <dgm:t>
        <a:bodyPr/>
        <a:lstStyle/>
        <a:p>
          <a:endParaRPr lang="en-US"/>
        </a:p>
      </dgm:t>
    </dgm:pt>
    <dgm:pt modelId="{BD1E764B-58E0-A346-A439-5648E8D794E2}" type="pres">
      <dgm:prSet presAssocID="{68650C3C-6C7D-FA4F-AC6B-9AEAB7AC6BA1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14436AB-C1DA-2248-ADA9-CA1EEDD8A0DE}" type="pres">
      <dgm:prSet presAssocID="{EC509364-AA85-6C43-BA7E-F4F93CEF5033}" presName="centerShape" presStyleLbl="node0" presStyleIdx="0" presStyleCnt="1"/>
      <dgm:spPr/>
      <dgm:t>
        <a:bodyPr/>
        <a:lstStyle/>
        <a:p>
          <a:endParaRPr lang="en-US"/>
        </a:p>
      </dgm:t>
    </dgm:pt>
    <dgm:pt modelId="{EDFB679E-87EA-EC44-8144-CD3D87E8552D}" type="pres">
      <dgm:prSet presAssocID="{010935CA-7C7A-F346-9081-5CF13F1EAC74}" presName="parTrans" presStyleLbl="bgSibTrans2D1" presStyleIdx="0" presStyleCnt="4"/>
      <dgm:spPr/>
      <dgm:t>
        <a:bodyPr/>
        <a:lstStyle/>
        <a:p>
          <a:endParaRPr lang="en-US"/>
        </a:p>
      </dgm:t>
    </dgm:pt>
    <dgm:pt modelId="{BCC6C587-0999-B34B-8737-1039AEC2175D}" type="pres">
      <dgm:prSet presAssocID="{BD8DA642-472B-C94D-B362-E9AD49CE4C67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3E3A5E-C98D-B044-9C7C-7FBEBE88EABD}" type="pres">
      <dgm:prSet presAssocID="{B327A441-1F6B-DE45-8032-972DA490E6E7}" presName="parTrans" presStyleLbl="bgSibTrans2D1" presStyleIdx="1" presStyleCnt="4"/>
      <dgm:spPr/>
      <dgm:t>
        <a:bodyPr/>
        <a:lstStyle/>
        <a:p>
          <a:endParaRPr lang="en-US"/>
        </a:p>
      </dgm:t>
    </dgm:pt>
    <dgm:pt modelId="{0CDBEA9F-2E71-3A41-8AE7-C06631E77807}" type="pres">
      <dgm:prSet presAssocID="{8125D3F2-A75F-F840-9E97-586C08C2E0F3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28B7AA-4E66-4F44-9356-715D13FF1713}" type="pres">
      <dgm:prSet presAssocID="{EB361A44-F5F9-4B4F-AA7C-5B25EFE2FCFE}" presName="parTrans" presStyleLbl="bgSibTrans2D1" presStyleIdx="2" presStyleCnt="4"/>
      <dgm:spPr/>
      <dgm:t>
        <a:bodyPr/>
        <a:lstStyle/>
        <a:p>
          <a:endParaRPr lang="en-US"/>
        </a:p>
      </dgm:t>
    </dgm:pt>
    <dgm:pt modelId="{52166EB6-3289-0749-94C1-A76891936DB5}" type="pres">
      <dgm:prSet presAssocID="{6A082CAD-BF53-2C45-BF78-4D7045079C22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FE07B8-C85C-3F4D-8805-42E3E6245929}" type="pres">
      <dgm:prSet presAssocID="{DDA82C22-AC48-4A42-8202-F28A90F65049}" presName="parTrans" presStyleLbl="bgSibTrans2D1" presStyleIdx="3" presStyleCnt="4"/>
      <dgm:spPr/>
      <dgm:t>
        <a:bodyPr/>
        <a:lstStyle/>
        <a:p>
          <a:endParaRPr lang="en-US"/>
        </a:p>
      </dgm:t>
    </dgm:pt>
    <dgm:pt modelId="{2731BFF5-9002-4D4F-B731-A2AEFA99EB27}" type="pres">
      <dgm:prSet presAssocID="{DA63E13D-6D0D-364F-AE56-D8707C56DEF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6F946B0-6AB5-DA42-A228-BC8AE7448F4C}" type="presOf" srcId="{6A082CAD-BF53-2C45-BF78-4D7045079C22}" destId="{52166EB6-3289-0749-94C1-A76891936DB5}" srcOrd="0" destOrd="0" presId="urn:microsoft.com/office/officeart/2005/8/layout/radial4"/>
    <dgm:cxn modelId="{F683D84C-771E-E946-9AF0-689FBEF780AD}" type="presOf" srcId="{68650C3C-6C7D-FA4F-AC6B-9AEAB7AC6BA1}" destId="{BD1E764B-58E0-A346-A439-5648E8D794E2}" srcOrd="0" destOrd="0" presId="urn:microsoft.com/office/officeart/2005/8/layout/radial4"/>
    <dgm:cxn modelId="{FB82EBCB-98BA-7044-8294-3DE213675C4B}" type="presOf" srcId="{BD8DA642-472B-C94D-B362-E9AD49CE4C67}" destId="{BCC6C587-0999-B34B-8737-1039AEC2175D}" srcOrd="0" destOrd="0" presId="urn:microsoft.com/office/officeart/2005/8/layout/radial4"/>
    <dgm:cxn modelId="{D536D97E-539A-ED47-915E-4047774D145F}" srcId="{EC509364-AA85-6C43-BA7E-F4F93CEF5033}" destId="{BD8DA642-472B-C94D-B362-E9AD49CE4C67}" srcOrd="0" destOrd="0" parTransId="{010935CA-7C7A-F346-9081-5CF13F1EAC74}" sibTransId="{0DF313B2-9406-5C45-9934-74753163AC45}"/>
    <dgm:cxn modelId="{7E5D81AD-0C77-7847-94A2-88A273AB6028}" srcId="{68650C3C-6C7D-FA4F-AC6B-9AEAB7AC6BA1}" destId="{EC509364-AA85-6C43-BA7E-F4F93CEF5033}" srcOrd="0" destOrd="0" parTransId="{A8463EBF-B0B5-EE4D-B18B-4080AD898030}" sibTransId="{43167603-5EC1-8D41-897A-0EBBDE0A0042}"/>
    <dgm:cxn modelId="{35BCCFE1-FC74-F94E-B339-DE23A43089CD}" type="presOf" srcId="{EC509364-AA85-6C43-BA7E-F4F93CEF5033}" destId="{C14436AB-C1DA-2248-ADA9-CA1EEDD8A0DE}" srcOrd="0" destOrd="0" presId="urn:microsoft.com/office/officeart/2005/8/layout/radial4"/>
    <dgm:cxn modelId="{EB6225F0-67FF-854A-9699-89DCA9E2D48B}" type="presOf" srcId="{8125D3F2-A75F-F840-9E97-586C08C2E0F3}" destId="{0CDBEA9F-2E71-3A41-8AE7-C06631E77807}" srcOrd="0" destOrd="0" presId="urn:microsoft.com/office/officeart/2005/8/layout/radial4"/>
    <dgm:cxn modelId="{04CEAE55-368C-9240-A332-7C6270ABA56F}" type="presOf" srcId="{DDA82C22-AC48-4A42-8202-F28A90F65049}" destId="{F2FE07B8-C85C-3F4D-8805-42E3E6245929}" srcOrd="0" destOrd="0" presId="urn:microsoft.com/office/officeart/2005/8/layout/radial4"/>
    <dgm:cxn modelId="{65D56790-62BA-D943-B8FB-859D5F302D70}" type="presOf" srcId="{EB361A44-F5F9-4B4F-AA7C-5B25EFE2FCFE}" destId="{CB28B7AA-4E66-4F44-9356-715D13FF1713}" srcOrd="0" destOrd="0" presId="urn:microsoft.com/office/officeart/2005/8/layout/radial4"/>
    <dgm:cxn modelId="{543348FB-F60C-9449-BEB6-B97B1EC9B452}" srcId="{EC509364-AA85-6C43-BA7E-F4F93CEF5033}" destId="{8125D3F2-A75F-F840-9E97-586C08C2E0F3}" srcOrd="1" destOrd="0" parTransId="{B327A441-1F6B-DE45-8032-972DA490E6E7}" sibTransId="{A81AEAA4-FFAF-9147-A050-C32376A15090}"/>
    <dgm:cxn modelId="{61BADE7D-79BD-384B-B35C-00F07ED6FED3}" srcId="{EC509364-AA85-6C43-BA7E-F4F93CEF5033}" destId="{6A082CAD-BF53-2C45-BF78-4D7045079C22}" srcOrd="2" destOrd="0" parTransId="{EB361A44-F5F9-4B4F-AA7C-5B25EFE2FCFE}" sibTransId="{7A219527-9810-D44B-892B-29A8B6EBD21D}"/>
    <dgm:cxn modelId="{090A6562-F14A-0746-9046-EFACB4623D5F}" type="presOf" srcId="{B327A441-1F6B-DE45-8032-972DA490E6E7}" destId="{3E3E3A5E-C98D-B044-9C7C-7FBEBE88EABD}" srcOrd="0" destOrd="0" presId="urn:microsoft.com/office/officeart/2005/8/layout/radial4"/>
    <dgm:cxn modelId="{FB5EDCD9-A239-6340-AA61-D1E3564E3BD1}" type="presOf" srcId="{010935CA-7C7A-F346-9081-5CF13F1EAC74}" destId="{EDFB679E-87EA-EC44-8144-CD3D87E8552D}" srcOrd="0" destOrd="0" presId="urn:microsoft.com/office/officeart/2005/8/layout/radial4"/>
    <dgm:cxn modelId="{7267A739-BF58-3F4C-95AD-46C4C991DF07}" srcId="{EC509364-AA85-6C43-BA7E-F4F93CEF5033}" destId="{DA63E13D-6D0D-364F-AE56-D8707C56DEFB}" srcOrd="3" destOrd="0" parTransId="{DDA82C22-AC48-4A42-8202-F28A90F65049}" sibTransId="{CCD8C4B3-C4F5-F043-A30C-10B2D6398451}"/>
    <dgm:cxn modelId="{5A654190-5B9C-5140-8366-FD3B6B061F0C}" type="presOf" srcId="{DA63E13D-6D0D-364F-AE56-D8707C56DEFB}" destId="{2731BFF5-9002-4D4F-B731-A2AEFA99EB27}" srcOrd="0" destOrd="0" presId="urn:microsoft.com/office/officeart/2005/8/layout/radial4"/>
    <dgm:cxn modelId="{4B9D4E77-AA37-F34F-91F4-0690AAB51E08}" type="presParOf" srcId="{BD1E764B-58E0-A346-A439-5648E8D794E2}" destId="{C14436AB-C1DA-2248-ADA9-CA1EEDD8A0DE}" srcOrd="0" destOrd="0" presId="urn:microsoft.com/office/officeart/2005/8/layout/radial4"/>
    <dgm:cxn modelId="{DAB38A30-2903-984D-A963-4DDF7DE27CD1}" type="presParOf" srcId="{BD1E764B-58E0-A346-A439-5648E8D794E2}" destId="{EDFB679E-87EA-EC44-8144-CD3D87E8552D}" srcOrd="1" destOrd="0" presId="urn:microsoft.com/office/officeart/2005/8/layout/radial4"/>
    <dgm:cxn modelId="{686386C4-47CB-E744-AAC9-937B7EDD85F4}" type="presParOf" srcId="{BD1E764B-58E0-A346-A439-5648E8D794E2}" destId="{BCC6C587-0999-B34B-8737-1039AEC2175D}" srcOrd="2" destOrd="0" presId="urn:microsoft.com/office/officeart/2005/8/layout/radial4"/>
    <dgm:cxn modelId="{661EFD09-8E44-4A4A-BCD1-32DB9DB4FB7F}" type="presParOf" srcId="{BD1E764B-58E0-A346-A439-5648E8D794E2}" destId="{3E3E3A5E-C98D-B044-9C7C-7FBEBE88EABD}" srcOrd="3" destOrd="0" presId="urn:microsoft.com/office/officeart/2005/8/layout/radial4"/>
    <dgm:cxn modelId="{02AB1D68-E456-814F-9F84-4581AE2F4521}" type="presParOf" srcId="{BD1E764B-58E0-A346-A439-5648E8D794E2}" destId="{0CDBEA9F-2E71-3A41-8AE7-C06631E77807}" srcOrd="4" destOrd="0" presId="urn:microsoft.com/office/officeart/2005/8/layout/radial4"/>
    <dgm:cxn modelId="{37EEFC5B-19CB-1F4D-B761-96E92674845A}" type="presParOf" srcId="{BD1E764B-58E0-A346-A439-5648E8D794E2}" destId="{CB28B7AA-4E66-4F44-9356-715D13FF1713}" srcOrd="5" destOrd="0" presId="urn:microsoft.com/office/officeart/2005/8/layout/radial4"/>
    <dgm:cxn modelId="{105D4015-19B2-0042-B7AF-DF376062901F}" type="presParOf" srcId="{BD1E764B-58E0-A346-A439-5648E8D794E2}" destId="{52166EB6-3289-0749-94C1-A76891936DB5}" srcOrd="6" destOrd="0" presId="urn:microsoft.com/office/officeart/2005/8/layout/radial4"/>
    <dgm:cxn modelId="{59A1EA63-123A-B448-B7D8-BC964668D6E0}" type="presParOf" srcId="{BD1E764B-58E0-A346-A439-5648E8D794E2}" destId="{F2FE07B8-C85C-3F4D-8805-42E3E6245929}" srcOrd="7" destOrd="0" presId="urn:microsoft.com/office/officeart/2005/8/layout/radial4"/>
    <dgm:cxn modelId="{2BA4F152-537D-714B-A825-0319D5517891}" type="presParOf" srcId="{BD1E764B-58E0-A346-A439-5648E8D794E2}" destId="{2731BFF5-9002-4D4F-B731-A2AEFA99EB27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6929FC2-1C38-424F-A904-1ABB17958783}" type="doc">
      <dgm:prSet loTypeId="urn:microsoft.com/office/officeart/2005/8/layout/vProcess5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B308518-565C-5844-8057-D1295EB9F7BC}">
      <dgm:prSet phldrT="[Text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s-ES_tradnl" sz="2400" noProof="0" smtClean="0">
              <a:solidFill>
                <a:schemeClr val="tx2"/>
              </a:solidFill>
            </a:rPr>
            <a:t>No contienen disposiciones algunas que garanticen una reducción en la factura.</a:t>
          </a:r>
          <a:endParaRPr lang="es-ES_tradnl" sz="2400" noProof="0" dirty="0">
            <a:solidFill>
              <a:schemeClr val="tx2"/>
            </a:solidFill>
          </a:endParaRPr>
        </a:p>
      </dgm:t>
    </dgm:pt>
    <dgm:pt modelId="{440A31B3-1CD4-6F43-B9F1-30EA42E511A4}" type="parTrans" cxnId="{7D4A5BC0-9406-BC40-8EE5-9215E7D1E492}">
      <dgm:prSet/>
      <dgm:spPr/>
      <dgm:t>
        <a:bodyPr/>
        <a:lstStyle/>
        <a:p>
          <a:endParaRPr lang="en-US"/>
        </a:p>
      </dgm:t>
    </dgm:pt>
    <dgm:pt modelId="{9A7A31A0-7E48-1448-B0BA-F9CBAE12030B}" type="sibTrans" cxnId="{7D4A5BC0-9406-BC40-8EE5-9215E7D1E492}">
      <dgm:prSet/>
      <dgm:spPr>
        <a:solidFill>
          <a:srgbClr val="800000"/>
        </a:solidFill>
      </dgm:spPr>
      <dgm:t>
        <a:bodyPr/>
        <a:lstStyle/>
        <a:p>
          <a:endParaRPr lang="en-US"/>
        </a:p>
      </dgm:t>
    </dgm:pt>
    <dgm:pt modelId="{AF4E1690-CE05-5841-B2C3-055BEA39C614}">
      <dgm:prSet phldrT="[Text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s-ES_tradnl" sz="2400" noProof="0" dirty="0" smtClean="0">
              <a:solidFill>
                <a:schemeClr val="tx2"/>
              </a:solidFill>
            </a:rPr>
            <a:t>Privatizarán la AEE al promover la libre competencia y la desregulación el mercado de generación.</a:t>
          </a:r>
          <a:endParaRPr lang="es-ES_tradnl" sz="2400" noProof="0" dirty="0">
            <a:solidFill>
              <a:schemeClr val="tx2"/>
            </a:solidFill>
          </a:endParaRPr>
        </a:p>
      </dgm:t>
    </dgm:pt>
    <dgm:pt modelId="{49CEBF9D-F65A-2C4B-977F-163D225994BD}" type="parTrans" cxnId="{CEF40DC5-D804-C64E-ACAD-FA76AED5C1A8}">
      <dgm:prSet/>
      <dgm:spPr/>
      <dgm:t>
        <a:bodyPr/>
        <a:lstStyle/>
        <a:p>
          <a:endParaRPr lang="en-US"/>
        </a:p>
      </dgm:t>
    </dgm:pt>
    <dgm:pt modelId="{7DE8932C-9AD5-1246-9D87-0B37B154281F}" type="sibTrans" cxnId="{CEF40DC5-D804-C64E-ACAD-FA76AED5C1A8}">
      <dgm:prSet/>
      <dgm:spPr>
        <a:solidFill>
          <a:srgbClr val="800000"/>
        </a:solidFill>
      </dgm:spPr>
      <dgm:t>
        <a:bodyPr/>
        <a:lstStyle/>
        <a:p>
          <a:endParaRPr lang="en-US"/>
        </a:p>
      </dgm:t>
    </dgm:pt>
    <dgm:pt modelId="{ACBAD9AB-4A77-9548-867B-A8F13320D372}">
      <dgm:prSet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s-ES_tradnl" sz="2400" noProof="0" dirty="0" smtClean="0">
              <a:solidFill>
                <a:schemeClr val="tx2"/>
              </a:solidFill>
            </a:rPr>
            <a:t>Tienen visos inconstitucionales. </a:t>
          </a:r>
          <a:endParaRPr lang="es-ES_tradnl" sz="2400" noProof="0" dirty="0">
            <a:solidFill>
              <a:schemeClr val="tx2"/>
            </a:solidFill>
          </a:endParaRPr>
        </a:p>
      </dgm:t>
    </dgm:pt>
    <dgm:pt modelId="{9E5A6897-38A3-054F-BF64-C61E840E855B}" type="parTrans" cxnId="{D8D83BCE-1D50-4542-AD23-8C6D0DB898B0}">
      <dgm:prSet/>
      <dgm:spPr/>
      <dgm:t>
        <a:bodyPr/>
        <a:lstStyle/>
        <a:p>
          <a:endParaRPr lang="en-US"/>
        </a:p>
      </dgm:t>
    </dgm:pt>
    <dgm:pt modelId="{0B3BE0DC-BE3C-2944-9D7F-97D0AEAE1C3F}" type="sibTrans" cxnId="{D8D83BCE-1D50-4542-AD23-8C6D0DB898B0}">
      <dgm:prSet/>
      <dgm:spPr>
        <a:solidFill>
          <a:srgbClr val="800000"/>
        </a:solidFill>
      </dgm:spPr>
      <dgm:t>
        <a:bodyPr/>
        <a:lstStyle/>
        <a:p>
          <a:endParaRPr lang="en-US"/>
        </a:p>
      </dgm:t>
    </dgm:pt>
    <dgm:pt modelId="{73BAA64A-5F8D-D04A-8DF2-DE3E89D9A8E1}">
      <dgm:prSet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s-ES_tradnl" noProof="0" dirty="0" smtClean="0">
              <a:solidFill>
                <a:schemeClr val="tx2"/>
              </a:solidFill>
            </a:rPr>
            <a:t>En Estados Unidos, donde se ha promovido legislación a favor de la desregulación del mercado el resultado ha sido más aumentos en la factura.</a:t>
          </a:r>
          <a:endParaRPr lang="en-US" dirty="0"/>
        </a:p>
      </dgm:t>
    </dgm:pt>
    <dgm:pt modelId="{7CB9CC70-3A98-4C4B-B57D-E56CCB4C65D9}" type="parTrans" cxnId="{017AF15A-A6B8-CB44-A1BE-A13076DAD52A}">
      <dgm:prSet/>
      <dgm:spPr/>
      <dgm:t>
        <a:bodyPr/>
        <a:lstStyle/>
        <a:p>
          <a:endParaRPr lang="en-US"/>
        </a:p>
      </dgm:t>
    </dgm:pt>
    <dgm:pt modelId="{4ADDB5B0-1F0F-2245-ACE6-935BA0B95763}" type="sibTrans" cxnId="{017AF15A-A6B8-CB44-A1BE-A13076DAD52A}">
      <dgm:prSet/>
      <dgm:spPr/>
      <dgm:t>
        <a:bodyPr/>
        <a:lstStyle/>
        <a:p>
          <a:endParaRPr lang="en-US"/>
        </a:p>
      </dgm:t>
    </dgm:pt>
    <dgm:pt modelId="{AC5DF562-2F85-1943-809C-348A24C9E17E}" type="pres">
      <dgm:prSet presAssocID="{D6929FC2-1C38-424F-A904-1ABB17958783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905F713-E9A6-4A40-995B-983C98CD0BF5}" type="pres">
      <dgm:prSet presAssocID="{D6929FC2-1C38-424F-A904-1ABB17958783}" presName="dummyMaxCanvas" presStyleCnt="0">
        <dgm:presLayoutVars/>
      </dgm:prSet>
      <dgm:spPr/>
    </dgm:pt>
    <dgm:pt modelId="{7370AA3E-FBBE-C349-8306-B4425611D1BD}" type="pres">
      <dgm:prSet presAssocID="{D6929FC2-1C38-424F-A904-1ABB17958783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171ED0-FA4D-3148-9704-FB937C51DB76}" type="pres">
      <dgm:prSet presAssocID="{D6929FC2-1C38-424F-A904-1ABB17958783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56DCBC-C282-794E-B847-E4DC648D0D7F}" type="pres">
      <dgm:prSet presAssocID="{D6929FC2-1C38-424F-A904-1ABB17958783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62869A-1F26-E143-911D-0F90D1791D80}" type="pres">
      <dgm:prSet presAssocID="{D6929FC2-1C38-424F-A904-1ABB17958783}" presName="FourNodes_4" presStyleLbl="node1" presStyleIdx="3" presStyleCnt="4" custLinFactNeighborX="2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C2714C-6186-314F-AEF1-3FB3976DC985}" type="pres">
      <dgm:prSet presAssocID="{D6929FC2-1C38-424F-A904-1ABB17958783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891AE5-03FD-F442-86E1-6EE2A1F3192B}" type="pres">
      <dgm:prSet presAssocID="{D6929FC2-1C38-424F-A904-1ABB17958783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4E3867-C8F7-0A44-884A-1266923C9891}" type="pres">
      <dgm:prSet presAssocID="{D6929FC2-1C38-424F-A904-1ABB17958783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255711-0A0F-E440-8667-C9AEF0A60D4E}" type="pres">
      <dgm:prSet presAssocID="{D6929FC2-1C38-424F-A904-1ABB17958783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AC83EC-5C10-F840-B08E-9906F0CDD080}" type="pres">
      <dgm:prSet presAssocID="{D6929FC2-1C38-424F-A904-1ABB17958783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F66D88-D06C-B742-A846-576B7B2DD76C}" type="pres">
      <dgm:prSet presAssocID="{D6929FC2-1C38-424F-A904-1ABB17958783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D72B93-D974-AC43-8E01-4C44B52E26C3}" type="pres">
      <dgm:prSet presAssocID="{D6929FC2-1C38-424F-A904-1ABB17958783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17AF15A-A6B8-CB44-A1BE-A13076DAD52A}" srcId="{D6929FC2-1C38-424F-A904-1ABB17958783}" destId="{73BAA64A-5F8D-D04A-8DF2-DE3E89D9A8E1}" srcOrd="3" destOrd="0" parTransId="{7CB9CC70-3A98-4C4B-B57D-E56CCB4C65D9}" sibTransId="{4ADDB5B0-1F0F-2245-ACE6-935BA0B95763}"/>
    <dgm:cxn modelId="{FAD521E7-2831-1540-ADB0-C90E7C4B8C66}" type="presOf" srcId="{D6929FC2-1C38-424F-A904-1ABB17958783}" destId="{AC5DF562-2F85-1943-809C-348A24C9E17E}" srcOrd="0" destOrd="0" presId="urn:microsoft.com/office/officeart/2005/8/layout/vProcess5"/>
    <dgm:cxn modelId="{E0AE9A4E-2536-4D46-8BF0-9AF9320564FB}" type="presOf" srcId="{1B308518-565C-5844-8057-D1295EB9F7BC}" destId="{7370AA3E-FBBE-C349-8306-B4425611D1BD}" srcOrd="0" destOrd="0" presId="urn:microsoft.com/office/officeart/2005/8/layout/vProcess5"/>
    <dgm:cxn modelId="{DA43E78C-99E9-AA43-8FA7-12D4A11BAED0}" type="presOf" srcId="{ACBAD9AB-4A77-9548-867B-A8F13320D372}" destId="{0F56DCBC-C282-794E-B847-E4DC648D0D7F}" srcOrd="0" destOrd="0" presId="urn:microsoft.com/office/officeart/2005/8/layout/vProcess5"/>
    <dgm:cxn modelId="{C9781D53-5395-8842-9832-916C5FB0BEE7}" type="presOf" srcId="{AF4E1690-CE05-5841-B2C3-055BEA39C614}" destId="{3D171ED0-FA4D-3148-9704-FB937C51DB76}" srcOrd="0" destOrd="0" presId="urn:microsoft.com/office/officeart/2005/8/layout/vProcess5"/>
    <dgm:cxn modelId="{CEF40DC5-D804-C64E-ACAD-FA76AED5C1A8}" srcId="{D6929FC2-1C38-424F-A904-1ABB17958783}" destId="{AF4E1690-CE05-5841-B2C3-055BEA39C614}" srcOrd="1" destOrd="0" parTransId="{49CEBF9D-F65A-2C4B-977F-163D225994BD}" sibTransId="{7DE8932C-9AD5-1246-9D87-0B37B154281F}"/>
    <dgm:cxn modelId="{7DD84DDC-7B48-F548-A277-64EE45F14D46}" type="presOf" srcId="{ACBAD9AB-4A77-9548-867B-A8F13320D372}" destId="{E9F66D88-D06C-B742-A846-576B7B2DD76C}" srcOrd="1" destOrd="0" presId="urn:microsoft.com/office/officeart/2005/8/layout/vProcess5"/>
    <dgm:cxn modelId="{8584C809-20C4-7A41-8BCC-1C5FE70DDB66}" type="presOf" srcId="{9A7A31A0-7E48-1448-B0BA-F9CBAE12030B}" destId="{50C2714C-6186-314F-AEF1-3FB3976DC985}" srcOrd="0" destOrd="0" presId="urn:microsoft.com/office/officeart/2005/8/layout/vProcess5"/>
    <dgm:cxn modelId="{64838AE8-426E-644D-98CB-3CB9D2DB5172}" type="presOf" srcId="{7DE8932C-9AD5-1246-9D87-0B37B154281F}" destId="{55891AE5-03FD-F442-86E1-6EE2A1F3192B}" srcOrd="0" destOrd="0" presId="urn:microsoft.com/office/officeart/2005/8/layout/vProcess5"/>
    <dgm:cxn modelId="{071E8C9C-8730-7D42-842D-12842CFC81AB}" type="presOf" srcId="{73BAA64A-5F8D-D04A-8DF2-DE3E89D9A8E1}" destId="{C6D72B93-D974-AC43-8E01-4C44B52E26C3}" srcOrd="1" destOrd="0" presId="urn:microsoft.com/office/officeart/2005/8/layout/vProcess5"/>
    <dgm:cxn modelId="{2FD1A7CA-0046-7343-A680-9FA81245BCB6}" type="presOf" srcId="{AF4E1690-CE05-5841-B2C3-055BEA39C614}" destId="{74AC83EC-5C10-F840-B08E-9906F0CDD080}" srcOrd="1" destOrd="0" presId="urn:microsoft.com/office/officeart/2005/8/layout/vProcess5"/>
    <dgm:cxn modelId="{2EF00180-D9B6-1140-B6E3-582B283440D7}" type="presOf" srcId="{1B308518-565C-5844-8057-D1295EB9F7BC}" destId="{E3255711-0A0F-E440-8667-C9AEF0A60D4E}" srcOrd="1" destOrd="0" presId="urn:microsoft.com/office/officeart/2005/8/layout/vProcess5"/>
    <dgm:cxn modelId="{C1FDEA81-10BC-A145-BE51-9FC03F9F066B}" type="presOf" srcId="{0B3BE0DC-BE3C-2944-9D7F-97D0AEAE1C3F}" destId="{A24E3867-C8F7-0A44-884A-1266923C9891}" srcOrd="0" destOrd="0" presId="urn:microsoft.com/office/officeart/2005/8/layout/vProcess5"/>
    <dgm:cxn modelId="{42673905-0C3B-7C47-8B1C-5081444EE02E}" type="presOf" srcId="{73BAA64A-5F8D-D04A-8DF2-DE3E89D9A8E1}" destId="{E562869A-1F26-E143-911D-0F90D1791D80}" srcOrd="0" destOrd="0" presId="urn:microsoft.com/office/officeart/2005/8/layout/vProcess5"/>
    <dgm:cxn modelId="{7D4A5BC0-9406-BC40-8EE5-9215E7D1E492}" srcId="{D6929FC2-1C38-424F-A904-1ABB17958783}" destId="{1B308518-565C-5844-8057-D1295EB9F7BC}" srcOrd="0" destOrd="0" parTransId="{440A31B3-1CD4-6F43-B9F1-30EA42E511A4}" sibTransId="{9A7A31A0-7E48-1448-B0BA-F9CBAE12030B}"/>
    <dgm:cxn modelId="{D8D83BCE-1D50-4542-AD23-8C6D0DB898B0}" srcId="{D6929FC2-1C38-424F-A904-1ABB17958783}" destId="{ACBAD9AB-4A77-9548-867B-A8F13320D372}" srcOrd="2" destOrd="0" parTransId="{9E5A6897-38A3-054F-BF64-C61E840E855B}" sibTransId="{0B3BE0DC-BE3C-2944-9D7F-97D0AEAE1C3F}"/>
    <dgm:cxn modelId="{4A8F1F49-5584-3A40-A463-E0A47564CAC4}" type="presParOf" srcId="{AC5DF562-2F85-1943-809C-348A24C9E17E}" destId="{8905F713-E9A6-4A40-995B-983C98CD0BF5}" srcOrd="0" destOrd="0" presId="urn:microsoft.com/office/officeart/2005/8/layout/vProcess5"/>
    <dgm:cxn modelId="{67E203FF-4B59-ED40-A7EC-DC18AF114A5C}" type="presParOf" srcId="{AC5DF562-2F85-1943-809C-348A24C9E17E}" destId="{7370AA3E-FBBE-C349-8306-B4425611D1BD}" srcOrd="1" destOrd="0" presId="urn:microsoft.com/office/officeart/2005/8/layout/vProcess5"/>
    <dgm:cxn modelId="{B2037A0D-BF4C-D44B-A6EB-C8BBEC4956F6}" type="presParOf" srcId="{AC5DF562-2F85-1943-809C-348A24C9E17E}" destId="{3D171ED0-FA4D-3148-9704-FB937C51DB76}" srcOrd="2" destOrd="0" presId="urn:microsoft.com/office/officeart/2005/8/layout/vProcess5"/>
    <dgm:cxn modelId="{D0CC149C-5B0A-D046-9E4F-692ECB49DB6B}" type="presParOf" srcId="{AC5DF562-2F85-1943-809C-348A24C9E17E}" destId="{0F56DCBC-C282-794E-B847-E4DC648D0D7F}" srcOrd="3" destOrd="0" presId="urn:microsoft.com/office/officeart/2005/8/layout/vProcess5"/>
    <dgm:cxn modelId="{0F720FC2-550B-BB45-AE88-FE713F2F6351}" type="presParOf" srcId="{AC5DF562-2F85-1943-809C-348A24C9E17E}" destId="{E562869A-1F26-E143-911D-0F90D1791D80}" srcOrd="4" destOrd="0" presId="urn:microsoft.com/office/officeart/2005/8/layout/vProcess5"/>
    <dgm:cxn modelId="{ED6CB795-902D-4942-AD70-9F85A5E9EA6D}" type="presParOf" srcId="{AC5DF562-2F85-1943-809C-348A24C9E17E}" destId="{50C2714C-6186-314F-AEF1-3FB3976DC985}" srcOrd="5" destOrd="0" presId="urn:microsoft.com/office/officeart/2005/8/layout/vProcess5"/>
    <dgm:cxn modelId="{EFDA8C94-279A-184B-872D-AC038EEAA17E}" type="presParOf" srcId="{AC5DF562-2F85-1943-809C-348A24C9E17E}" destId="{55891AE5-03FD-F442-86E1-6EE2A1F3192B}" srcOrd="6" destOrd="0" presId="urn:microsoft.com/office/officeart/2005/8/layout/vProcess5"/>
    <dgm:cxn modelId="{B721CE5C-24BC-E541-B209-53B4BDA0771B}" type="presParOf" srcId="{AC5DF562-2F85-1943-809C-348A24C9E17E}" destId="{A24E3867-C8F7-0A44-884A-1266923C9891}" srcOrd="7" destOrd="0" presId="urn:microsoft.com/office/officeart/2005/8/layout/vProcess5"/>
    <dgm:cxn modelId="{274C0769-188D-E147-BD9C-1D0A1161DD5A}" type="presParOf" srcId="{AC5DF562-2F85-1943-809C-348A24C9E17E}" destId="{E3255711-0A0F-E440-8667-C9AEF0A60D4E}" srcOrd="8" destOrd="0" presId="urn:microsoft.com/office/officeart/2005/8/layout/vProcess5"/>
    <dgm:cxn modelId="{57065798-E9D8-DE45-B481-FAEEE1D2FC5E}" type="presParOf" srcId="{AC5DF562-2F85-1943-809C-348A24C9E17E}" destId="{74AC83EC-5C10-F840-B08E-9906F0CDD080}" srcOrd="9" destOrd="0" presId="urn:microsoft.com/office/officeart/2005/8/layout/vProcess5"/>
    <dgm:cxn modelId="{AC047773-D904-0347-A1AE-90896886CF25}" type="presParOf" srcId="{AC5DF562-2F85-1943-809C-348A24C9E17E}" destId="{E9F66D88-D06C-B742-A846-576B7B2DD76C}" srcOrd="10" destOrd="0" presId="urn:microsoft.com/office/officeart/2005/8/layout/vProcess5"/>
    <dgm:cxn modelId="{792A7E87-5D49-2B4E-BFE2-9515A0007060}" type="presParOf" srcId="{AC5DF562-2F85-1943-809C-348A24C9E17E}" destId="{C6D72B93-D974-AC43-8E01-4C44B52E26C3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1D1D897-2FAB-5247-ADE0-A46B4520CC59}" type="doc">
      <dgm:prSet loTypeId="urn:microsoft.com/office/officeart/2005/8/layout/cycle3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3D17ED8-ACE3-3444-A882-94187131D559}">
      <dgm:prSet phldrT="[Text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s-ES_tradnl" sz="2400" b="1" noProof="0" dirty="0" smtClean="0">
              <a:solidFill>
                <a:srgbClr val="800000"/>
              </a:solidFill>
            </a:rPr>
            <a:t>Peligro energético</a:t>
          </a:r>
          <a:br>
            <a:rPr lang="es-ES_tradnl" sz="2400" b="1" noProof="0" dirty="0" smtClean="0">
              <a:solidFill>
                <a:srgbClr val="800000"/>
              </a:solidFill>
            </a:rPr>
          </a:br>
          <a:r>
            <a:rPr lang="es-ES_tradnl" sz="2400" b="1" noProof="0" dirty="0" smtClean="0">
              <a:solidFill>
                <a:srgbClr val="800000"/>
              </a:solidFill>
            </a:rPr>
            <a:t/>
          </a:r>
          <a:br>
            <a:rPr lang="es-ES_tradnl" sz="2400" b="1" noProof="0" dirty="0" smtClean="0">
              <a:solidFill>
                <a:srgbClr val="800000"/>
              </a:solidFill>
            </a:rPr>
          </a:br>
          <a:r>
            <a:rPr lang="es-ES_tradnl" sz="2400" b="1" noProof="0" dirty="0" smtClean="0">
              <a:solidFill>
                <a:srgbClr val="800000"/>
              </a:solidFill>
            </a:rPr>
            <a:t>Nuestras mayores </a:t>
          </a:r>
          <a:br>
            <a:rPr lang="es-ES_tradnl" sz="2400" b="1" noProof="0" dirty="0" smtClean="0">
              <a:solidFill>
                <a:srgbClr val="800000"/>
              </a:solidFill>
            </a:rPr>
          </a:br>
          <a:r>
            <a:rPr lang="es-ES_tradnl" sz="2400" b="1" noProof="0" dirty="0" smtClean="0">
              <a:solidFill>
                <a:srgbClr val="800000"/>
              </a:solidFill>
            </a:rPr>
            <a:t>AMENAZAS</a:t>
          </a:r>
          <a:endParaRPr lang="es-ES_tradnl" sz="2400" b="1" noProof="0" dirty="0">
            <a:solidFill>
              <a:srgbClr val="800000"/>
            </a:solidFill>
          </a:endParaRPr>
        </a:p>
      </dgm:t>
    </dgm:pt>
    <dgm:pt modelId="{F91FDD91-71FD-4C4E-882B-E7EEF472F512}" type="parTrans" cxnId="{925EABA7-F553-644B-B15A-6D1CBD97CA93}">
      <dgm:prSet/>
      <dgm:spPr/>
      <dgm:t>
        <a:bodyPr/>
        <a:lstStyle/>
        <a:p>
          <a:endParaRPr lang="en-US"/>
        </a:p>
      </dgm:t>
    </dgm:pt>
    <dgm:pt modelId="{5027A03B-3014-C848-B451-7B5B95B807CC}" type="sibTrans" cxnId="{925EABA7-F553-644B-B15A-6D1CBD97CA93}">
      <dgm:prSet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endParaRPr lang="en-US"/>
        </a:p>
      </dgm:t>
    </dgm:pt>
    <dgm:pt modelId="{1918E32B-C04F-FE44-BFDC-38C263445F6D}">
      <dgm:prSet phldrT="[Text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s-ES_tradnl" sz="1800" noProof="0" dirty="0" smtClean="0">
              <a:solidFill>
                <a:srgbClr val="1F497D"/>
              </a:solidFill>
            </a:rPr>
            <a:t>El principal problema de la AEE es la intromisión de los políticos.</a:t>
          </a:r>
          <a:endParaRPr lang="es-ES_tradnl" sz="1800" noProof="0" dirty="0">
            <a:solidFill>
              <a:srgbClr val="1F497D"/>
            </a:solidFill>
          </a:endParaRPr>
        </a:p>
      </dgm:t>
    </dgm:pt>
    <dgm:pt modelId="{9ED28487-098B-9041-A7B7-1991BD41116C}" type="parTrans" cxnId="{75EF0BD6-09CB-7F45-9B22-D2BDAB602D0E}">
      <dgm:prSet/>
      <dgm:spPr/>
      <dgm:t>
        <a:bodyPr/>
        <a:lstStyle/>
        <a:p>
          <a:endParaRPr lang="en-US"/>
        </a:p>
      </dgm:t>
    </dgm:pt>
    <dgm:pt modelId="{1B153ED6-DFE0-DB44-AD58-E95514E65491}" type="sibTrans" cxnId="{75EF0BD6-09CB-7F45-9B22-D2BDAB602D0E}">
      <dgm:prSet/>
      <dgm:spPr/>
      <dgm:t>
        <a:bodyPr/>
        <a:lstStyle/>
        <a:p>
          <a:endParaRPr lang="en-US"/>
        </a:p>
      </dgm:t>
    </dgm:pt>
    <dgm:pt modelId="{783AD021-6592-9B45-B8A8-A4ABEE9A28A2}">
      <dgm:prSet phldrT="[Text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s-ES_tradnl" sz="1600" noProof="0" dirty="0" smtClean="0">
              <a:solidFill>
                <a:srgbClr val="1F497D"/>
              </a:solidFill>
            </a:rPr>
            <a:t>Quienes se empeñan en desregular el mercado energético buscan la entrada </a:t>
          </a:r>
          <a:br>
            <a:rPr lang="es-ES_tradnl" sz="1600" noProof="0" dirty="0" smtClean="0">
              <a:solidFill>
                <a:srgbClr val="1F497D"/>
              </a:solidFill>
            </a:rPr>
          </a:br>
          <a:r>
            <a:rPr lang="es-ES_tradnl" sz="1600" noProof="0" dirty="0" smtClean="0">
              <a:solidFill>
                <a:srgbClr val="1F497D"/>
              </a:solidFill>
            </a:rPr>
            <a:t>de grupos privados al negocio </a:t>
          </a:r>
          <a:br>
            <a:rPr lang="es-ES_tradnl" sz="1600" noProof="0" dirty="0" smtClean="0">
              <a:solidFill>
                <a:srgbClr val="1F497D"/>
              </a:solidFill>
            </a:rPr>
          </a:br>
          <a:r>
            <a:rPr lang="es-ES_tradnl" sz="1600" noProof="0" dirty="0" smtClean="0">
              <a:solidFill>
                <a:srgbClr val="1F497D"/>
              </a:solidFill>
            </a:rPr>
            <a:t>de la generación.</a:t>
          </a:r>
          <a:endParaRPr lang="es-ES_tradnl" sz="1600" noProof="0" dirty="0">
            <a:solidFill>
              <a:srgbClr val="1F497D"/>
            </a:solidFill>
          </a:endParaRPr>
        </a:p>
      </dgm:t>
    </dgm:pt>
    <dgm:pt modelId="{FA28DF5B-3A84-794A-BFF9-BB86DFB32DAB}" type="parTrans" cxnId="{BFE3D18B-9F0D-474B-BB18-637BA22E10D4}">
      <dgm:prSet/>
      <dgm:spPr/>
      <dgm:t>
        <a:bodyPr/>
        <a:lstStyle/>
        <a:p>
          <a:endParaRPr lang="en-US"/>
        </a:p>
      </dgm:t>
    </dgm:pt>
    <dgm:pt modelId="{E9A74C0F-105B-2847-B147-2FBC7BCFA2C5}" type="sibTrans" cxnId="{BFE3D18B-9F0D-474B-BB18-637BA22E10D4}">
      <dgm:prSet/>
      <dgm:spPr/>
      <dgm:t>
        <a:bodyPr/>
        <a:lstStyle/>
        <a:p>
          <a:endParaRPr lang="en-US"/>
        </a:p>
      </dgm:t>
    </dgm:pt>
    <dgm:pt modelId="{C78D5248-FD7C-F044-9859-1C4F6801AC2C}">
      <dgm:prSet phldrT="[Text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s-ES_tradnl" sz="1800" noProof="0" dirty="0" smtClean="0">
              <a:solidFill>
                <a:srgbClr val="1F497D"/>
              </a:solidFill>
            </a:rPr>
            <a:t>Los promotores de la desregulación mienten </a:t>
          </a:r>
          <a:br>
            <a:rPr lang="es-ES_tradnl" sz="1800" noProof="0" dirty="0" smtClean="0">
              <a:solidFill>
                <a:srgbClr val="1F497D"/>
              </a:solidFill>
            </a:rPr>
          </a:br>
          <a:r>
            <a:rPr lang="es-ES_tradnl" sz="1800" noProof="0" dirty="0" smtClean="0">
              <a:solidFill>
                <a:srgbClr val="1F497D"/>
              </a:solidFill>
            </a:rPr>
            <a:t>al prometer que bajarán </a:t>
          </a:r>
          <a:br>
            <a:rPr lang="es-ES_tradnl" sz="1800" noProof="0" dirty="0" smtClean="0">
              <a:solidFill>
                <a:srgbClr val="1F497D"/>
              </a:solidFill>
            </a:rPr>
          </a:br>
          <a:r>
            <a:rPr lang="es-ES_tradnl" sz="1800" noProof="0" dirty="0" smtClean="0">
              <a:solidFill>
                <a:srgbClr val="1F497D"/>
              </a:solidFill>
            </a:rPr>
            <a:t>el costo de la luz. </a:t>
          </a:r>
          <a:br>
            <a:rPr lang="es-ES_tradnl" sz="1800" noProof="0" dirty="0" smtClean="0">
              <a:solidFill>
                <a:srgbClr val="1F497D"/>
              </a:solidFill>
            </a:rPr>
          </a:br>
          <a:r>
            <a:rPr lang="es-ES_tradnl" sz="1800" noProof="0" dirty="0" smtClean="0">
              <a:solidFill>
                <a:srgbClr val="1F497D"/>
              </a:solidFill>
            </a:rPr>
            <a:t>La experiencia en EEUU </a:t>
          </a:r>
          <a:br>
            <a:rPr lang="es-ES_tradnl" sz="1800" noProof="0" dirty="0" smtClean="0">
              <a:solidFill>
                <a:srgbClr val="1F497D"/>
              </a:solidFill>
            </a:rPr>
          </a:br>
          <a:r>
            <a:rPr lang="es-ES_tradnl" sz="1800" noProof="0" dirty="0" smtClean="0">
              <a:solidFill>
                <a:srgbClr val="1F497D"/>
              </a:solidFill>
            </a:rPr>
            <a:t>ha sido la contraria.</a:t>
          </a:r>
          <a:endParaRPr lang="es-ES_tradnl" sz="1800" noProof="0" dirty="0">
            <a:solidFill>
              <a:srgbClr val="1F497D"/>
            </a:solidFill>
          </a:endParaRPr>
        </a:p>
      </dgm:t>
    </dgm:pt>
    <dgm:pt modelId="{CE63CD09-8815-904B-8C47-9F7A628D12D5}" type="parTrans" cxnId="{FF18FA22-DD81-DF44-ADB2-0AB0C8D17B1F}">
      <dgm:prSet/>
      <dgm:spPr/>
      <dgm:t>
        <a:bodyPr/>
        <a:lstStyle/>
        <a:p>
          <a:endParaRPr lang="en-US"/>
        </a:p>
      </dgm:t>
    </dgm:pt>
    <dgm:pt modelId="{46F978F0-B634-874E-A16F-5605C43729AC}" type="sibTrans" cxnId="{FF18FA22-DD81-DF44-ADB2-0AB0C8D17B1F}">
      <dgm:prSet/>
      <dgm:spPr/>
      <dgm:t>
        <a:bodyPr/>
        <a:lstStyle/>
        <a:p>
          <a:endParaRPr lang="en-US"/>
        </a:p>
      </dgm:t>
    </dgm:pt>
    <dgm:pt modelId="{FD8CA4DE-A430-7846-BA68-392940C65255}">
      <dgm:prSet phldrT="[Text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s-ES_tradnl" sz="1600" noProof="0" dirty="0" smtClean="0">
              <a:solidFill>
                <a:srgbClr val="1F497D"/>
              </a:solidFill>
            </a:rPr>
            <a:t>El lenguaje en el que se presentan las propuestas de la Comisión o Junta no resolverán el costo de la factura del consumidor y abren la puerta para la privatización.</a:t>
          </a:r>
          <a:endParaRPr lang="es-ES_tradnl" sz="1600" noProof="0" dirty="0">
            <a:solidFill>
              <a:srgbClr val="1F497D"/>
            </a:solidFill>
          </a:endParaRPr>
        </a:p>
      </dgm:t>
    </dgm:pt>
    <dgm:pt modelId="{870F7A56-EE8D-2A4C-A8BA-ED689C8CC8C7}" type="parTrans" cxnId="{ED19F113-17D8-4648-8370-B587433554AA}">
      <dgm:prSet/>
      <dgm:spPr/>
      <dgm:t>
        <a:bodyPr/>
        <a:lstStyle/>
        <a:p>
          <a:endParaRPr lang="en-US"/>
        </a:p>
      </dgm:t>
    </dgm:pt>
    <dgm:pt modelId="{021DAC38-7FD3-D948-9873-3E869F30C9E5}" type="sibTrans" cxnId="{ED19F113-17D8-4648-8370-B587433554AA}">
      <dgm:prSet/>
      <dgm:spPr/>
      <dgm:t>
        <a:bodyPr/>
        <a:lstStyle/>
        <a:p>
          <a:endParaRPr lang="en-US"/>
        </a:p>
      </dgm:t>
    </dgm:pt>
    <dgm:pt modelId="{97EE03CA-190C-9840-A5F6-B5536728D8FA}" type="pres">
      <dgm:prSet presAssocID="{31D1D897-2FAB-5247-ADE0-A46B4520CC5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9BCDF37-D5DE-B248-9291-4F067BEC250E}" type="pres">
      <dgm:prSet presAssocID="{31D1D897-2FAB-5247-ADE0-A46B4520CC59}" presName="cycle" presStyleCnt="0"/>
      <dgm:spPr/>
    </dgm:pt>
    <dgm:pt modelId="{A27A10D9-75CF-9E40-A6DD-6434CFAA2A1A}" type="pres">
      <dgm:prSet presAssocID="{B3D17ED8-ACE3-3444-A882-94187131D559}" presName="nodeFirs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E48EAD-25B2-B642-AAC7-DC21301E27BC}" type="pres">
      <dgm:prSet presAssocID="{5027A03B-3014-C848-B451-7B5B95B807CC}" presName="sibTransFirstNode" presStyleLbl="bgShp" presStyleIdx="0" presStyleCnt="1"/>
      <dgm:spPr/>
      <dgm:t>
        <a:bodyPr/>
        <a:lstStyle/>
        <a:p>
          <a:endParaRPr lang="en-US"/>
        </a:p>
      </dgm:t>
    </dgm:pt>
    <dgm:pt modelId="{86A9FF7A-973C-1E4B-8BF2-383EE91814B9}" type="pres">
      <dgm:prSet presAssocID="{1918E32B-C04F-FE44-BFDC-38C263445F6D}" presName="nodeFollowingNodes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7C9497-D7CA-EF48-88BD-9323BC2CD7F0}" type="pres">
      <dgm:prSet presAssocID="{783AD021-6592-9B45-B8A8-A4ABEE9A28A2}" presName="nodeFollowingNodes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5D7421-1F75-A348-A0E9-DEA39ED5F810}" type="pres">
      <dgm:prSet presAssocID="{C78D5248-FD7C-F044-9859-1C4F6801AC2C}" presName="nodeFollowingNodes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54EEBC-E7ED-414D-B36E-FCEF333B8B12}" type="pres">
      <dgm:prSet presAssocID="{FD8CA4DE-A430-7846-BA68-392940C65255}" presName="nodeFollowingNodes" presStyleLbl="node1" presStyleIdx="4" presStyleCnt="5" custScaleY="1215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8EA737A-92A8-7140-B9F0-1CACCA6818A7}" type="presOf" srcId="{B3D17ED8-ACE3-3444-A882-94187131D559}" destId="{A27A10D9-75CF-9E40-A6DD-6434CFAA2A1A}" srcOrd="0" destOrd="0" presId="urn:microsoft.com/office/officeart/2005/8/layout/cycle3"/>
    <dgm:cxn modelId="{BFE3D18B-9F0D-474B-BB18-637BA22E10D4}" srcId="{31D1D897-2FAB-5247-ADE0-A46B4520CC59}" destId="{783AD021-6592-9B45-B8A8-A4ABEE9A28A2}" srcOrd="2" destOrd="0" parTransId="{FA28DF5B-3A84-794A-BFF9-BB86DFB32DAB}" sibTransId="{E9A74C0F-105B-2847-B147-2FBC7BCFA2C5}"/>
    <dgm:cxn modelId="{C0C23CC5-F8C5-6642-AE76-0757C674DA52}" type="presOf" srcId="{5027A03B-3014-C848-B451-7B5B95B807CC}" destId="{4EE48EAD-25B2-B642-AAC7-DC21301E27BC}" srcOrd="0" destOrd="0" presId="urn:microsoft.com/office/officeart/2005/8/layout/cycle3"/>
    <dgm:cxn modelId="{1926899F-E67E-C74A-B0BF-82386D930443}" type="presOf" srcId="{31D1D897-2FAB-5247-ADE0-A46B4520CC59}" destId="{97EE03CA-190C-9840-A5F6-B5536728D8FA}" srcOrd="0" destOrd="0" presId="urn:microsoft.com/office/officeart/2005/8/layout/cycle3"/>
    <dgm:cxn modelId="{ED19F113-17D8-4648-8370-B587433554AA}" srcId="{31D1D897-2FAB-5247-ADE0-A46B4520CC59}" destId="{FD8CA4DE-A430-7846-BA68-392940C65255}" srcOrd="4" destOrd="0" parTransId="{870F7A56-EE8D-2A4C-A8BA-ED689C8CC8C7}" sibTransId="{021DAC38-7FD3-D948-9873-3E869F30C9E5}"/>
    <dgm:cxn modelId="{925EABA7-F553-644B-B15A-6D1CBD97CA93}" srcId="{31D1D897-2FAB-5247-ADE0-A46B4520CC59}" destId="{B3D17ED8-ACE3-3444-A882-94187131D559}" srcOrd="0" destOrd="0" parTransId="{F91FDD91-71FD-4C4E-882B-E7EEF472F512}" sibTransId="{5027A03B-3014-C848-B451-7B5B95B807CC}"/>
    <dgm:cxn modelId="{92C62558-286D-2641-8CAF-C01E289E615B}" type="presOf" srcId="{C78D5248-FD7C-F044-9859-1C4F6801AC2C}" destId="{B25D7421-1F75-A348-A0E9-DEA39ED5F810}" srcOrd="0" destOrd="0" presId="urn:microsoft.com/office/officeart/2005/8/layout/cycle3"/>
    <dgm:cxn modelId="{A6FF521A-7E68-4345-B976-F5F242DE6030}" type="presOf" srcId="{FD8CA4DE-A430-7846-BA68-392940C65255}" destId="{BC54EEBC-E7ED-414D-B36E-FCEF333B8B12}" srcOrd="0" destOrd="0" presId="urn:microsoft.com/office/officeart/2005/8/layout/cycle3"/>
    <dgm:cxn modelId="{F038EE06-E6A5-1443-80F2-F032D86599A7}" type="presOf" srcId="{1918E32B-C04F-FE44-BFDC-38C263445F6D}" destId="{86A9FF7A-973C-1E4B-8BF2-383EE91814B9}" srcOrd="0" destOrd="0" presId="urn:microsoft.com/office/officeart/2005/8/layout/cycle3"/>
    <dgm:cxn modelId="{24625E47-1D34-034D-BDF1-E22D932E5080}" type="presOf" srcId="{783AD021-6592-9B45-B8A8-A4ABEE9A28A2}" destId="{DE7C9497-D7CA-EF48-88BD-9323BC2CD7F0}" srcOrd="0" destOrd="0" presId="urn:microsoft.com/office/officeart/2005/8/layout/cycle3"/>
    <dgm:cxn modelId="{75EF0BD6-09CB-7F45-9B22-D2BDAB602D0E}" srcId="{31D1D897-2FAB-5247-ADE0-A46B4520CC59}" destId="{1918E32B-C04F-FE44-BFDC-38C263445F6D}" srcOrd="1" destOrd="0" parTransId="{9ED28487-098B-9041-A7B7-1991BD41116C}" sibTransId="{1B153ED6-DFE0-DB44-AD58-E95514E65491}"/>
    <dgm:cxn modelId="{FF18FA22-DD81-DF44-ADB2-0AB0C8D17B1F}" srcId="{31D1D897-2FAB-5247-ADE0-A46B4520CC59}" destId="{C78D5248-FD7C-F044-9859-1C4F6801AC2C}" srcOrd="3" destOrd="0" parTransId="{CE63CD09-8815-904B-8C47-9F7A628D12D5}" sibTransId="{46F978F0-B634-874E-A16F-5605C43729AC}"/>
    <dgm:cxn modelId="{4D27EE8C-6785-2C47-86C8-5E5785E48579}" type="presParOf" srcId="{97EE03CA-190C-9840-A5F6-B5536728D8FA}" destId="{69BCDF37-D5DE-B248-9291-4F067BEC250E}" srcOrd="0" destOrd="0" presId="urn:microsoft.com/office/officeart/2005/8/layout/cycle3"/>
    <dgm:cxn modelId="{A71403D3-3B6F-7A48-B0D0-1B8A9E8A16CE}" type="presParOf" srcId="{69BCDF37-D5DE-B248-9291-4F067BEC250E}" destId="{A27A10D9-75CF-9E40-A6DD-6434CFAA2A1A}" srcOrd="0" destOrd="0" presId="urn:microsoft.com/office/officeart/2005/8/layout/cycle3"/>
    <dgm:cxn modelId="{52C89B29-F70B-2043-A357-1314877D98C7}" type="presParOf" srcId="{69BCDF37-D5DE-B248-9291-4F067BEC250E}" destId="{4EE48EAD-25B2-B642-AAC7-DC21301E27BC}" srcOrd="1" destOrd="0" presId="urn:microsoft.com/office/officeart/2005/8/layout/cycle3"/>
    <dgm:cxn modelId="{835766C9-10DA-F94C-8B62-634FED01A539}" type="presParOf" srcId="{69BCDF37-D5DE-B248-9291-4F067BEC250E}" destId="{86A9FF7A-973C-1E4B-8BF2-383EE91814B9}" srcOrd="2" destOrd="0" presId="urn:microsoft.com/office/officeart/2005/8/layout/cycle3"/>
    <dgm:cxn modelId="{527DEAC7-E2EC-CA49-A9AC-CC28F45198F3}" type="presParOf" srcId="{69BCDF37-D5DE-B248-9291-4F067BEC250E}" destId="{DE7C9497-D7CA-EF48-88BD-9323BC2CD7F0}" srcOrd="3" destOrd="0" presId="urn:microsoft.com/office/officeart/2005/8/layout/cycle3"/>
    <dgm:cxn modelId="{53EDB85D-993F-134D-A295-10FA94195167}" type="presParOf" srcId="{69BCDF37-D5DE-B248-9291-4F067BEC250E}" destId="{B25D7421-1F75-A348-A0E9-DEA39ED5F810}" srcOrd="4" destOrd="0" presId="urn:microsoft.com/office/officeart/2005/8/layout/cycle3"/>
    <dgm:cxn modelId="{BC204ECE-2601-4F49-A03D-9675AD172E3A}" type="presParOf" srcId="{69BCDF37-D5DE-B248-9291-4F067BEC250E}" destId="{BC54EEBC-E7ED-414D-B36E-FCEF333B8B12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FD4DB2B-357E-5049-BB2D-00804F3AB907}" type="doc">
      <dgm:prSet loTypeId="urn:microsoft.com/office/officeart/2005/8/layout/hProcess9" loCatId="" qsTypeId="urn:microsoft.com/office/officeart/2005/8/quickstyle/simple4" qsCatId="simple" csTypeId="urn:microsoft.com/office/officeart/2005/8/colors/accent1_2" csCatId="accent1" phldr="1"/>
      <dgm:spPr/>
    </dgm:pt>
    <dgm:pt modelId="{D2D42DB2-AAD2-E349-A6BE-6C83EF685D1E}">
      <dgm:prSet phldrT="[Text]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s-ES_tradnl" noProof="0" dirty="0" smtClean="0">
              <a:solidFill>
                <a:schemeClr val="tx2"/>
              </a:solidFill>
            </a:rPr>
            <a:t>Disminuir </a:t>
          </a:r>
          <a:br>
            <a:rPr lang="es-ES_tradnl" noProof="0" dirty="0" smtClean="0">
              <a:solidFill>
                <a:schemeClr val="tx2"/>
              </a:solidFill>
            </a:rPr>
          </a:br>
          <a:r>
            <a:rPr lang="es-ES_tradnl" noProof="0" dirty="0" smtClean="0">
              <a:solidFill>
                <a:schemeClr val="tx2"/>
              </a:solidFill>
            </a:rPr>
            <a:t>los gastos operacionales </a:t>
          </a:r>
          <a:br>
            <a:rPr lang="es-ES_tradnl" noProof="0" dirty="0" smtClean="0">
              <a:solidFill>
                <a:schemeClr val="tx2"/>
              </a:solidFill>
            </a:rPr>
          </a:br>
          <a:r>
            <a:rPr lang="es-ES_tradnl" noProof="0" dirty="0" smtClean="0">
              <a:solidFill>
                <a:schemeClr val="tx2"/>
              </a:solidFill>
            </a:rPr>
            <a:t>de la AEE.</a:t>
          </a:r>
          <a:endParaRPr lang="es-ES_tradnl" noProof="0" dirty="0">
            <a:solidFill>
              <a:schemeClr val="tx2"/>
            </a:solidFill>
          </a:endParaRPr>
        </a:p>
      </dgm:t>
    </dgm:pt>
    <dgm:pt modelId="{10D8BB50-E51C-AD46-BA0F-D6CB3F8D5EB8}" type="parTrans" cxnId="{CFCB62C9-A4BB-4141-A41F-FA90F8E34FB3}">
      <dgm:prSet/>
      <dgm:spPr/>
      <dgm:t>
        <a:bodyPr/>
        <a:lstStyle/>
        <a:p>
          <a:endParaRPr lang="en-US"/>
        </a:p>
      </dgm:t>
    </dgm:pt>
    <dgm:pt modelId="{50414B64-0E5F-D242-8E7D-7341D0C947CD}" type="sibTrans" cxnId="{CFCB62C9-A4BB-4141-A41F-FA90F8E34FB3}">
      <dgm:prSet/>
      <dgm:spPr/>
      <dgm:t>
        <a:bodyPr/>
        <a:lstStyle/>
        <a:p>
          <a:endParaRPr lang="en-US"/>
        </a:p>
      </dgm:t>
    </dgm:pt>
    <dgm:pt modelId="{93CDE394-3A27-694F-88C1-8FE7D6D710FD}">
      <dgm:prSet phldrT="[Text]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s-ES_tradnl" noProof="0" dirty="0" smtClean="0">
              <a:solidFill>
                <a:schemeClr val="tx2"/>
              </a:solidFill>
            </a:rPr>
            <a:t>Aumentar los ingresos de la Autoridad y mejorar su liquidez.</a:t>
          </a:r>
          <a:endParaRPr lang="es-ES_tradnl" noProof="0" dirty="0">
            <a:solidFill>
              <a:schemeClr val="tx2"/>
            </a:solidFill>
          </a:endParaRPr>
        </a:p>
      </dgm:t>
    </dgm:pt>
    <dgm:pt modelId="{21102919-8294-D748-B773-28A1FFF1ED3A}" type="parTrans" cxnId="{7BC82522-016C-A84E-BA31-CFC89B3C64CF}">
      <dgm:prSet/>
      <dgm:spPr/>
      <dgm:t>
        <a:bodyPr/>
        <a:lstStyle/>
        <a:p>
          <a:endParaRPr lang="en-US"/>
        </a:p>
      </dgm:t>
    </dgm:pt>
    <dgm:pt modelId="{4DBCD8AF-E636-DB4E-967A-89833637BDA2}" type="sibTrans" cxnId="{7BC82522-016C-A84E-BA31-CFC89B3C64CF}">
      <dgm:prSet/>
      <dgm:spPr/>
      <dgm:t>
        <a:bodyPr/>
        <a:lstStyle/>
        <a:p>
          <a:endParaRPr lang="en-US"/>
        </a:p>
      </dgm:t>
    </dgm:pt>
    <dgm:pt modelId="{251840B4-FA45-774B-9830-D1D6739C6C33}">
      <dgm:prSet phldrT="[Text]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s-ES_tradnl" noProof="0" dirty="0" smtClean="0">
              <a:solidFill>
                <a:schemeClr val="tx2"/>
              </a:solidFill>
            </a:rPr>
            <a:t>Aumentar la eficiencia de la Autoridad.</a:t>
          </a:r>
          <a:endParaRPr lang="es-ES_tradnl" noProof="0" dirty="0">
            <a:solidFill>
              <a:schemeClr val="tx2"/>
            </a:solidFill>
          </a:endParaRPr>
        </a:p>
      </dgm:t>
    </dgm:pt>
    <dgm:pt modelId="{FFF214D9-C09B-0C4F-8841-DB261C17424A}" type="parTrans" cxnId="{CBF245D9-7F36-034F-A546-0F20FCDF81FF}">
      <dgm:prSet/>
      <dgm:spPr/>
      <dgm:t>
        <a:bodyPr/>
        <a:lstStyle/>
        <a:p>
          <a:endParaRPr lang="en-US"/>
        </a:p>
      </dgm:t>
    </dgm:pt>
    <dgm:pt modelId="{4C92A72B-EBB7-DE4A-AEAA-921FF5242D12}" type="sibTrans" cxnId="{CBF245D9-7F36-034F-A546-0F20FCDF81FF}">
      <dgm:prSet/>
      <dgm:spPr/>
      <dgm:t>
        <a:bodyPr/>
        <a:lstStyle/>
        <a:p>
          <a:endParaRPr lang="en-US"/>
        </a:p>
      </dgm:t>
    </dgm:pt>
    <dgm:pt modelId="{3F6C84FB-6634-E44B-8F9C-9D6880C95E70}">
      <dgm:prSet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s-ES_tradnl" noProof="0" dirty="0" smtClean="0">
              <a:solidFill>
                <a:schemeClr val="tx2"/>
              </a:solidFill>
            </a:rPr>
            <a:t>Reducir la dependencia en combustibles fósiles y volátiles para la producción energética.</a:t>
          </a:r>
          <a:endParaRPr lang="es-ES_tradnl" noProof="0" dirty="0">
            <a:solidFill>
              <a:schemeClr val="tx2"/>
            </a:solidFill>
          </a:endParaRPr>
        </a:p>
      </dgm:t>
    </dgm:pt>
    <dgm:pt modelId="{8B45453C-71E0-B54F-BFC0-6E61ADBF1BCB}" type="parTrans" cxnId="{90CAD809-B9B9-904A-8B5F-EC209F41649F}">
      <dgm:prSet/>
      <dgm:spPr/>
      <dgm:t>
        <a:bodyPr/>
        <a:lstStyle/>
        <a:p>
          <a:endParaRPr lang="en-US"/>
        </a:p>
      </dgm:t>
    </dgm:pt>
    <dgm:pt modelId="{FD8D5430-CABC-C046-9DFF-DF7A98375C67}" type="sibTrans" cxnId="{90CAD809-B9B9-904A-8B5F-EC209F41649F}">
      <dgm:prSet/>
      <dgm:spPr/>
      <dgm:t>
        <a:bodyPr/>
        <a:lstStyle/>
        <a:p>
          <a:endParaRPr lang="en-US"/>
        </a:p>
      </dgm:t>
    </dgm:pt>
    <dgm:pt modelId="{BF860BDD-3F0B-0148-B645-EDD2F9A3298C}" type="pres">
      <dgm:prSet presAssocID="{1FD4DB2B-357E-5049-BB2D-00804F3AB907}" presName="CompostProcess" presStyleCnt="0">
        <dgm:presLayoutVars>
          <dgm:dir/>
          <dgm:resizeHandles val="exact"/>
        </dgm:presLayoutVars>
      </dgm:prSet>
      <dgm:spPr/>
    </dgm:pt>
    <dgm:pt modelId="{721D18A7-FF58-754A-892D-F311D0A48636}" type="pres">
      <dgm:prSet presAssocID="{1FD4DB2B-357E-5049-BB2D-00804F3AB907}" presName="arrow" presStyleLbl="bgShp" presStyleIdx="0" presStyleCnt="1"/>
      <dgm:spPr>
        <a:solidFill>
          <a:schemeClr val="accent5">
            <a:lumMod val="20000"/>
            <a:lumOff val="80000"/>
          </a:schemeClr>
        </a:solidFill>
      </dgm:spPr>
    </dgm:pt>
    <dgm:pt modelId="{7961201D-7F41-6544-8DD8-F09EEA980B46}" type="pres">
      <dgm:prSet presAssocID="{1FD4DB2B-357E-5049-BB2D-00804F3AB907}" presName="linearProcess" presStyleCnt="0"/>
      <dgm:spPr/>
    </dgm:pt>
    <dgm:pt modelId="{F9FFC7E4-3839-3E43-9E0C-3E096BCDA876}" type="pres">
      <dgm:prSet presAssocID="{D2D42DB2-AAD2-E349-A6BE-6C83EF685D1E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FCCBD9-AC66-7148-9A3A-D873452CD21E}" type="pres">
      <dgm:prSet presAssocID="{50414B64-0E5F-D242-8E7D-7341D0C947CD}" presName="sibTrans" presStyleCnt="0"/>
      <dgm:spPr/>
    </dgm:pt>
    <dgm:pt modelId="{9425ECA9-D863-A642-B04D-5D39C42EC72F}" type="pres">
      <dgm:prSet presAssocID="{93CDE394-3A27-694F-88C1-8FE7D6D710FD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F06EA6-F472-BA44-BF38-D200096875EC}" type="pres">
      <dgm:prSet presAssocID="{4DBCD8AF-E636-DB4E-967A-89833637BDA2}" presName="sibTrans" presStyleCnt="0"/>
      <dgm:spPr/>
    </dgm:pt>
    <dgm:pt modelId="{3FCD32BF-128A-1F41-83BF-77D0D8B051F9}" type="pres">
      <dgm:prSet presAssocID="{251840B4-FA45-774B-9830-D1D6739C6C33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4E5B7B-248B-FB4A-94CE-54ABE962E710}" type="pres">
      <dgm:prSet presAssocID="{4C92A72B-EBB7-DE4A-AEAA-921FF5242D12}" presName="sibTrans" presStyleCnt="0"/>
      <dgm:spPr/>
    </dgm:pt>
    <dgm:pt modelId="{A8141A3C-0F57-4242-B4F8-C6F7F38F32FD}" type="pres">
      <dgm:prSet presAssocID="{3F6C84FB-6634-E44B-8F9C-9D6880C95E70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BC82522-016C-A84E-BA31-CFC89B3C64CF}" srcId="{1FD4DB2B-357E-5049-BB2D-00804F3AB907}" destId="{93CDE394-3A27-694F-88C1-8FE7D6D710FD}" srcOrd="1" destOrd="0" parTransId="{21102919-8294-D748-B773-28A1FFF1ED3A}" sibTransId="{4DBCD8AF-E636-DB4E-967A-89833637BDA2}"/>
    <dgm:cxn modelId="{98AA5D15-D3F9-AB4F-A4A0-8D74A7E4B55B}" type="presOf" srcId="{251840B4-FA45-774B-9830-D1D6739C6C33}" destId="{3FCD32BF-128A-1F41-83BF-77D0D8B051F9}" srcOrd="0" destOrd="0" presId="urn:microsoft.com/office/officeart/2005/8/layout/hProcess9"/>
    <dgm:cxn modelId="{8BBD699D-875F-C347-AD8D-20835059BBBF}" type="presOf" srcId="{93CDE394-3A27-694F-88C1-8FE7D6D710FD}" destId="{9425ECA9-D863-A642-B04D-5D39C42EC72F}" srcOrd="0" destOrd="0" presId="urn:microsoft.com/office/officeart/2005/8/layout/hProcess9"/>
    <dgm:cxn modelId="{9A1F927E-7551-B940-9EE4-E2AF96CA1204}" type="presOf" srcId="{1FD4DB2B-357E-5049-BB2D-00804F3AB907}" destId="{BF860BDD-3F0B-0148-B645-EDD2F9A3298C}" srcOrd="0" destOrd="0" presId="urn:microsoft.com/office/officeart/2005/8/layout/hProcess9"/>
    <dgm:cxn modelId="{CBF245D9-7F36-034F-A546-0F20FCDF81FF}" srcId="{1FD4DB2B-357E-5049-BB2D-00804F3AB907}" destId="{251840B4-FA45-774B-9830-D1D6739C6C33}" srcOrd="2" destOrd="0" parTransId="{FFF214D9-C09B-0C4F-8841-DB261C17424A}" sibTransId="{4C92A72B-EBB7-DE4A-AEAA-921FF5242D12}"/>
    <dgm:cxn modelId="{87DA80B9-5A24-C248-BED7-6A4E8AEA1CD4}" type="presOf" srcId="{D2D42DB2-AAD2-E349-A6BE-6C83EF685D1E}" destId="{F9FFC7E4-3839-3E43-9E0C-3E096BCDA876}" srcOrd="0" destOrd="0" presId="urn:microsoft.com/office/officeart/2005/8/layout/hProcess9"/>
    <dgm:cxn modelId="{90CAD809-B9B9-904A-8B5F-EC209F41649F}" srcId="{1FD4DB2B-357E-5049-BB2D-00804F3AB907}" destId="{3F6C84FB-6634-E44B-8F9C-9D6880C95E70}" srcOrd="3" destOrd="0" parTransId="{8B45453C-71E0-B54F-BFC0-6E61ADBF1BCB}" sibTransId="{FD8D5430-CABC-C046-9DFF-DF7A98375C67}"/>
    <dgm:cxn modelId="{CFCB62C9-A4BB-4141-A41F-FA90F8E34FB3}" srcId="{1FD4DB2B-357E-5049-BB2D-00804F3AB907}" destId="{D2D42DB2-AAD2-E349-A6BE-6C83EF685D1E}" srcOrd="0" destOrd="0" parTransId="{10D8BB50-E51C-AD46-BA0F-D6CB3F8D5EB8}" sibTransId="{50414B64-0E5F-D242-8E7D-7341D0C947CD}"/>
    <dgm:cxn modelId="{67D689E6-1201-2742-A79F-901527B2ABAB}" type="presOf" srcId="{3F6C84FB-6634-E44B-8F9C-9D6880C95E70}" destId="{A8141A3C-0F57-4242-B4F8-C6F7F38F32FD}" srcOrd="0" destOrd="0" presId="urn:microsoft.com/office/officeart/2005/8/layout/hProcess9"/>
    <dgm:cxn modelId="{B7A48289-BA73-8440-BB2B-5EC391A25CD9}" type="presParOf" srcId="{BF860BDD-3F0B-0148-B645-EDD2F9A3298C}" destId="{721D18A7-FF58-754A-892D-F311D0A48636}" srcOrd="0" destOrd="0" presId="urn:microsoft.com/office/officeart/2005/8/layout/hProcess9"/>
    <dgm:cxn modelId="{FD0C8297-82B3-444F-B161-A0654AD92DDB}" type="presParOf" srcId="{BF860BDD-3F0B-0148-B645-EDD2F9A3298C}" destId="{7961201D-7F41-6544-8DD8-F09EEA980B46}" srcOrd="1" destOrd="0" presId="urn:microsoft.com/office/officeart/2005/8/layout/hProcess9"/>
    <dgm:cxn modelId="{F8D9A990-683D-F443-B8E3-0F4B7269CC18}" type="presParOf" srcId="{7961201D-7F41-6544-8DD8-F09EEA980B46}" destId="{F9FFC7E4-3839-3E43-9E0C-3E096BCDA876}" srcOrd="0" destOrd="0" presId="urn:microsoft.com/office/officeart/2005/8/layout/hProcess9"/>
    <dgm:cxn modelId="{861F1805-A5B5-3344-A708-97B3600D62D0}" type="presParOf" srcId="{7961201D-7F41-6544-8DD8-F09EEA980B46}" destId="{89FCCBD9-AC66-7148-9A3A-D873452CD21E}" srcOrd="1" destOrd="0" presId="urn:microsoft.com/office/officeart/2005/8/layout/hProcess9"/>
    <dgm:cxn modelId="{7B50FA01-7E88-DB44-ACDF-5F9FD4DEA36D}" type="presParOf" srcId="{7961201D-7F41-6544-8DD8-F09EEA980B46}" destId="{9425ECA9-D863-A642-B04D-5D39C42EC72F}" srcOrd="2" destOrd="0" presId="urn:microsoft.com/office/officeart/2005/8/layout/hProcess9"/>
    <dgm:cxn modelId="{C7EB7304-A84F-824D-A5E5-B676F5E841B0}" type="presParOf" srcId="{7961201D-7F41-6544-8DD8-F09EEA980B46}" destId="{6BF06EA6-F472-BA44-BF38-D200096875EC}" srcOrd="3" destOrd="0" presId="urn:microsoft.com/office/officeart/2005/8/layout/hProcess9"/>
    <dgm:cxn modelId="{2169E459-C254-2042-982F-CB450945362C}" type="presParOf" srcId="{7961201D-7F41-6544-8DD8-F09EEA980B46}" destId="{3FCD32BF-128A-1F41-83BF-77D0D8B051F9}" srcOrd="4" destOrd="0" presId="urn:microsoft.com/office/officeart/2005/8/layout/hProcess9"/>
    <dgm:cxn modelId="{3CC43073-368F-7644-9EB6-2D8233AB8456}" type="presParOf" srcId="{7961201D-7F41-6544-8DD8-F09EEA980B46}" destId="{B24E5B7B-248B-FB4A-94CE-54ABE962E710}" srcOrd="5" destOrd="0" presId="urn:microsoft.com/office/officeart/2005/8/layout/hProcess9"/>
    <dgm:cxn modelId="{4DB03057-5059-AE47-A6C2-F6497C81BEF2}" type="presParOf" srcId="{7961201D-7F41-6544-8DD8-F09EEA980B46}" destId="{A8141A3C-0F57-4242-B4F8-C6F7F38F32FD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4BA4B11-BC34-504B-B84A-5008000906BD}" type="doc">
      <dgm:prSet loTypeId="urn:microsoft.com/office/officeart/2008/layout/RadialCluster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D614D8B-A577-6743-B8EA-93FC67E0CA6B}">
      <dgm:prSet phldrT="[Text]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s-ES_tradnl" b="1" noProof="0" dirty="0" smtClean="0">
              <a:solidFill>
                <a:srgbClr val="800000"/>
              </a:solidFill>
            </a:rPr>
            <a:t>Disminuir gastos</a:t>
          </a:r>
          <a:endParaRPr lang="es-ES_tradnl" b="1" noProof="0" dirty="0">
            <a:solidFill>
              <a:srgbClr val="800000"/>
            </a:solidFill>
          </a:endParaRPr>
        </a:p>
      </dgm:t>
    </dgm:pt>
    <dgm:pt modelId="{2C1F4A13-49E8-2746-8DE6-C9A9CCCD5643}" type="parTrans" cxnId="{64ED3A1E-36DF-B84F-82FC-5306F6D1777A}">
      <dgm:prSet/>
      <dgm:spPr/>
      <dgm:t>
        <a:bodyPr/>
        <a:lstStyle/>
        <a:p>
          <a:endParaRPr lang="en-US"/>
        </a:p>
      </dgm:t>
    </dgm:pt>
    <dgm:pt modelId="{E555B5FA-FF8B-8741-8D66-13851BAA9B21}" type="sibTrans" cxnId="{64ED3A1E-36DF-B84F-82FC-5306F6D1777A}">
      <dgm:prSet/>
      <dgm:spPr/>
      <dgm:t>
        <a:bodyPr/>
        <a:lstStyle/>
        <a:p>
          <a:endParaRPr lang="en-US"/>
        </a:p>
      </dgm:t>
    </dgm:pt>
    <dgm:pt modelId="{4E486014-809E-6D44-928D-C26F593A07A8}">
      <dgm:prSet phldrT="[Text]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s-ES_tradnl" noProof="0" dirty="0" smtClean="0">
              <a:solidFill>
                <a:srgbClr val="1F497D"/>
              </a:solidFill>
            </a:rPr>
            <a:t>Revisar los contratos por la compra de energía y renegociarlos para reducir sus costos.</a:t>
          </a:r>
          <a:endParaRPr lang="es-ES_tradnl" noProof="0" dirty="0">
            <a:solidFill>
              <a:srgbClr val="1F497D"/>
            </a:solidFill>
          </a:endParaRPr>
        </a:p>
      </dgm:t>
    </dgm:pt>
    <dgm:pt modelId="{7E50E79F-DEA1-EC44-A92C-A79125966E40}" type="parTrans" cxnId="{21723C5B-6FBD-EB4E-8D8B-88A9C00EFFDF}">
      <dgm:prSet/>
      <dgm:spPr/>
      <dgm:t>
        <a:bodyPr/>
        <a:lstStyle/>
        <a:p>
          <a:endParaRPr lang="en-US"/>
        </a:p>
      </dgm:t>
    </dgm:pt>
    <dgm:pt modelId="{E8F1A35C-D353-2045-B34A-CEDE27B4DEB6}" type="sibTrans" cxnId="{21723C5B-6FBD-EB4E-8D8B-88A9C00EFFDF}">
      <dgm:prSet/>
      <dgm:spPr/>
      <dgm:t>
        <a:bodyPr/>
        <a:lstStyle/>
        <a:p>
          <a:endParaRPr lang="en-US"/>
        </a:p>
      </dgm:t>
    </dgm:pt>
    <dgm:pt modelId="{D3F4011C-5EBB-DA44-82B3-581EEF5DD314}">
      <dgm:prSet phldrT="[Text]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s-ES_tradnl" noProof="0" dirty="0" smtClean="0">
              <a:solidFill>
                <a:srgbClr val="1F497D"/>
              </a:solidFill>
            </a:rPr>
            <a:t>Moratoria en la adjudicación de contratos de servicios profesionales.</a:t>
          </a:r>
          <a:endParaRPr lang="es-ES_tradnl" noProof="0" dirty="0">
            <a:solidFill>
              <a:srgbClr val="1F497D"/>
            </a:solidFill>
          </a:endParaRPr>
        </a:p>
      </dgm:t>
    </dgm:pt>
    <dgm:pt modelId="{05CB8C0C-3A64-1347-9553-C390A31254FD}" type="parTrans" cxnId="{78FE95FF-9A57-F148-A0D9-7BD919599A50}">
      <dgm:prSet/>
      <dgm:spPr/>
      <dgm:t>
        <a:bodyPr/>
        <a:lstStyle/>
        <a:p>
          <a:endParaRPr lang="en-US"/>
        </a:p>
      </dgm:t>
    </dgm:pt>
    <dgm:pt modelId="{5A4905E9-AF63-054C-841C-361F58C5D70E}" type="sibTrans" cxnId="{78FE95FF-9A57-F148-A0D9-7BD919599A50}">
      <dgm:prSet/>
      <dgm:spPr/>
      <dgm:t>
        <a:bodyPr/>
        <a:lstStyle/>
        <a:p>
          <a:endParaRPr lang="en-US"/>
        </a:p>
      </dgm:t>
    </dgm:pt>
    <dgm:pt modelId="{538D0D8C-BDF1-4343-8739-453E169136D9}">
      <dgm:prSet phldrT="[Text]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s-ES_tradnl" noProof="0" dirty="0" smtClean="0">
              <a:solidFill>
                <a:srgbClr val="1F497D"/>
              </a:solidFill>
            </a:rPr>
            <a:t>Moratoria en la adjudicación de contratos de publicidad.</a:t>
          </a:r>
          <a:endParaRPr lang="es-ES_tradnl" noProof="0" dirty="0">
            <a:solidFill>
              <a:srgbClr val="1F497D"/>
            </a:solidFill>
          </a:endParaRPr>
        </a:p>
      </dgm:t>
    </dgm:pt>
    <dgm:pt modelId="{8FE3404D-F4B9-0A43-8EF8-E3B9C3767079}" type="parTrans" cxnId="{45A04E8A-EB8C-1F49-BFFC-94F09375C01A}">
      <dgm:prSet/>
      <dgm:spPr/>
      <dgm:t>
        <a:bodyPr/>
        <a:lstStyle/>
        <a:p>
          <a:endParaRPr lang="en-US"/>
        </a:p>
      </dgm:t>
    </dgm:pt>
    <dgm:pt modelId="{0A3659B5-1A0F-8C41-96D7-A1D658821A1A}" type="sibTrans" cxnId="{45A04E8A-EB8C-1F49-BFFC-94F09375C01A}">
      <dgm:prSet/>
      <dgm:spPr/>
      <dgm:t>
        <a:bodyPr/>
        <a:lstStyle/>
        <a:p>
          <a:endParaRPr lang="en-US"/>
        </a:p>
      </dgm:t>
    </dgm:pt>
    <dgm:pt modelId="{C958BFE3-89F5-564F-840B-3767B5142B3F}" type="pres">
      <dgm:prSet presAssocID="{A4BA4B11-BC34-504B-B84A-5008000906BD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3B0B8352-48FF-7B40-9A0D-091A977636F7}" type="pres">
      <dgm:prSet presAssocID="{6D614D8B-A577-6743-B8EA-93FC67E0CA6B}" presName="singleCycle" presStyleCnt="0"/>
      <dgm:spPr/>
    </dgm:pt>
    <dgm:pt modelId="{A0E0973E-B79A-B641-A48D-BDB220372D07}" type="pres">
      <dgm:prSet presAssocID="{6D614D8B-A577-6743-B8EA-93FC67E0CA6B}" presName="singleCenter" presStyleLbl="node1" presStyleIdx="0" presStyleCnt="4">
        <dgm:presLayoutVars>
          <dgm:chMax val="7"/>
          <dgm:chPref val="7"/>
        </dgm:presLayoutVars>
      </dgm:prSet>
      <dgm:spPr/>
      <dgm:t>
        <a:bodyPr/>
        <a:lstStyle/>
        <a:p>
          <a:endParaRPr lang="en-US"/>
        </a:p>
      </dgm:t>
    </dgm:pt>
    <dgm:pt modelId="{13995A25-33CE-4545-AA24-39E3FBFA6D48}" type="pres">
      <dgm:prSet presAssocID="{7E50E79F-DEA1-EC44-A92C-A79125966E40}" presName="Name56" presStyleLbl="parChTrans1D2" presStyleIdx="0" presStyleCnt="3"/>
      <dgm:spPr/>
      <dgm:t>
        <a:bodyPr/>
        <a:lstStyle/>
        <a:p>
          <a:endParaRPr lang="en-US"/>
        </a:p>
      </dgm:t>
    </dgm:pt>
    <dgm:pt modelId="{02498B01-8887-BA47-9193-985C2D208FD9}" type="pres">
      <dgm:prSet presAssocID="{4E486014-809E-6D44-928D-C26F593A07A8}" presName="text0" presStyleLbl="node1" presStyleIdx="1" presStyleCnt="4" custScaleX="180085" custScaleY="16119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D1F08E-D268-774A-97E1-7E5BDFD1401D}" type="pres">
      <dgm:prSet presAssocID="{05CB8C0C-3A64-1347-9553-C390A31254FD}" presName="Name56" presStyleLbl="parChTrans1D2" presStyleIdx="1" presStyleCnt="3"/>
      <dgm:spPr/>
      <dgm:t>
        <a:bodyPr/>
        <a:lstStyle/>
        <a:p>
          <a:endParaRPr lang="en-US"/>
        </a:p>
      </dgm:t>
    </dgm:pt>
    <dgm:pt modelId="{1761B263-01BC-B544-921E-C839CF008374}" type="pres">
      <dgm:prSet presAssocID="{D3F4011C-5EBB-DA44-82B3-581EEF5DD314}" presName="text0" presStyleLbl="node1" presStyleIdx="2" presStyleCnt="4" custScaleX="164670" custScaleY="1592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A0CDC4-8E8C-4E44-9DB7-C2D4826DAC64}" type="pres">
      <dgm:prSet presAssocID="{8FE3404D-F4B9-0A43-8EF8-E3B9C3767079}" presName="Name56" presStyleLbl="parChTrans1D2" presStyleIdx="2" presStyleCnt="3"/>
      <dgm:spPr/>
      <dgm:t>
        <a:bodyPr/>
        <a:lstStyle/>
        <a:p>
          <a:endParaRPr lang="en-US"/>
        </a:p>
      </dgm:t>
    </dgm:pt>
    <dgm:pt modelId="{CB1EFBDC-4F72-D54D-A48F-691F0A855C23}" type="pres">
      <dgm:prSet presAssocID="{538D0D8C-BDF1-4343-8739-453E169136D9}" presName="text0" presStyleLbl="node1" presStyleIdx="3" presStyleCnt="4" custScaleX="182052" custScaleY="1554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25F088C-75E5-444D-ADF2-D29622F63C8A}" type="presOf" srcId="{A4BA4B11-BC34-504B-B84A-5008000906BD}" destId="{C958BFE3-89F5-564F-840B-3767B5142B3F}" srcOrd="0" destOrd="0" presId="urn:microsoft.com/office/officeart/2008/layout/RadialCluster"/>
    <dgm:cxn modelId="{B6C2DFE4-0A11-6E42-B8A0-FF6882ED17BF}" type="presOf" srcId="{538D0D8C-BDF1-4343-8739-453E169136D9}" destId="{CB1EFBDC-4F72-D54D-A48F-691F0A855C23}" srcOrd="0" destOrd="0" presId="urn:microsoft.com/office/officeart/2008/layout/RadialCluster"/>
    <dgm:cxn modelId="{64ED3A1E-36DF-B84F-82FC-5306F6D1777A}" srcId="{A4BA4B11-BC34-504B-B84A-5008000906BD}" destId="{6D614D8B-A577-6743-B8EA-93FC67E0CA6B}" srcOrd="0" destOrd="0" parTransId="{2C1F4A13-49E8-2746-8DE6-C9A9CCCD5643}" sibTransId="{E555B5FA-FF8B-8741-8D66-13851BAA9B21}"/>
    <dgm:cxn modelId="{79027217-EAAF-1F4A-A302-1D711A6CBEE7}" type="presOf" srcId="{4E486014-809E-6D44-928D-C26F593A07A8}" destId="{02498B01-8887-BA47-9193-985C2D208FD9}" srcOrd="0" destOrd="0" presId="urn:microsoft.com/office/officeart/2008/layout/RadialCluster"/>
    <dgm:cxn modelId="{D9303151-E913-8A4B-A466-9F7EB6748DD8}" type="presOf" srcId="{D3F4011C-5EBB-DA44-82B3-581EEF5DD314}" destId="{1761B263-01BC-B544-921E-C839CF008374}" srcOrd="0" destOrd="0" presId="urn:microsoft.com/office/officeart/2008/layout/RadialCluster"/>
    <dgm:cxn modelId="{50A7663B-3462-E34A-B4AD-385108A0AD9A}" type="presOf" srcId="{6D614D8B-A577-6743-B8EA-93FC67E0CA6B}" destId="{A0E0973E-B79A-B641-A48D-BDB220372D07}" srcOrd="0" destOrd="0" presId="urn:microsoft.com/office/officeart/2008/layout/RadialCluster"/>
    <dgm:cxn modelId="{101B1557-2C02-CC44-9C4A-E3D2F4211BF0}" type="presOf" srcId="{8FE3404D-F4B9-0A43-8EF8-E3B9C3767079}" destId="{CCA0CDC4-8E8C-4E44-9DB7-C2D4826DAC64}" srcOrd="0" destOrd="0" presId="urn:microsoft.com/office/officeart/2008/layout/RadialCluster"/>
    <dgm:cxn modelId="{80B730C9-6BC1-8543-8955-4F515294820E}" type="presOf" srcId="{05CB8C0C-3A64-1347-9553-C390A31254FD}" destId="{D2D1F08E-D268-774A-97E1-7E5BDFD1401D}" srcOrd="0" destOrd="0" presId="urn:microsoft.com/office/officeart/2008/layout/RadialCluster"/>
    <dgm:cxn modelId="{78FE95FF-9A57-F148-A0D9-7BD919599A50}" srcId="{6D614D8B-A577-6743-B8EA-93FC67E0CA6B}" destId="{D3F4011C-5EBB-DA44-82B3-581EEF5DD314}" srcOrd="1" destOrd="0" parTransId="{05CB8C0C-3A64-1347-9553-C390A31254FD}" sibTransId="{5A4905E9-AF63-054C-841C-361F58C5D70E}"/>
    <dgm:cxn modelId="{45A04E8A-EB8C-1F49-BFFC-94F09375C01A}" srcId="{6D614D8B-A577-6743-B8EA-93FC67E0CA6B}" destId="{538D0D8C-BDF1-4343-8739-453E169136D9}" srcOrd="2" destOrd="0" parTransId="{8FE3404D-F4B9-0A43-8EF8-E3B9C3767079}" sibTransId="{0A3659B5-1A0F-8C41-96D7-A1D658821A1A}"/>
    <dgm:cxn modelId="{21723C5B-6FBD-EB4E-8D8B-88A9C00EFFDF}" srcId="{6D614D8B-A577-6743-B8EA-93FC67E0CA6B}" destId="{4E486014-809E-6D44-928D-C26F593A07A8}" srcOrd="0" destOrd="0" parTransId="{7E50E79F-DEA1-EC44-A92C-A79125966E40}" sibTransId="{E8F1A35C-D353-2045-B34A-CEDE27B4DEB6}"/>
    <dgm:cxn modelId="{C3DAC4B5-7CDC-DC44-9954-D620BE8A7B00}" type="presOf" srcId="{7E50E79F-DEA1-EC44-A92C-A79125966E40}" destId="{13995A25-33CE-4545-AA24-39E3FBFA6D48}" srcOrd="0" destOrd="0" presId="urn:microsoft.com/office/officeart/2008/layout/RadialCluster"/>
    <dgm:cxn modelId="{A037404E-0EF1-C941-BF59-C6EB4B9D3E5E}" type="presParOf" srcId="{C958BFE3-89F5-564F-840B-3767B5142B3F}" destId="{3B0B8352-48FF-7B40-9A0D-091A977636F7}" srcOrd="0" destOrd="0" presId="urn:microsoft.com/office/officeart/2008/layout/RadialCluster"/>
    <dgm:cxn modelId="{88CA9455-D584-9E46-B7DA-E46536B6E36F}" type="presParOf" srcId="{3B0B8352-48FF-7B40-9A0D-091A977636F7}" destId="{A0E0973E-B79A-B641-A48D-BDB220372D07}" srcOrd="0" destOrd="0" presId="urn:microsoft.com/office/officeart/2008/layout/RadialCluster"/>
    <dgm:cxn modelId="{8B9520EC-857D-2648-B017-3EBF8D905CC5}" type="presParOf" srcId="{3B0B8352-48FF-7B40-9A0D-091A977636F7}" destId="{13995A25-33CE-4545-AA24-39E3FBFA6D48}" srcOrd="1" destOrd="0" presId="urn:microsoft.com/office/officeart/2008/layout/RadialCluster"/>
    <dgm:cxn modelId="{88BF4571-CFB9-9847-BF14-72F76787EAF7}" type="presParOf" srcId="{3B0B8352-48FF-7B40-9A0D-091A977636F7}" destId="{02498B01-8887-BA47-9193-985C2D208FD9}" srcOrd="2" destOrd="0" presId="urn:microsoft.com/office/officeart/2008/layout/RadialCluster"/>
    <dgm:cxn modelId="{363AC3DC-D403-4041-9431-E058C5FA1B4D}" type="presParOf" srcId="{3B0B8352-48FF-7B40-9A0D-091A977636F7}" destId="{D2D1F08E-D268-774A-97E1-7E5BDFD1401D}" srcOrd="3" destOrd="0" presId="urn:microsoft.com/office/officeart/2008/layout/RadialCluster"/>
    <dgm:cxn modelId="{4E95CC62-538F-CA4D-B70A-2B0F89B60F19}" type="presParOf" srcId="{3B0B8352-48FF-7B40-9A0D-091A977636F7}" destId="{1761B263-01BC-B544-921E-C839CF008374}" srcOrd="4" destOrd="0" presId="urn:microsoft.com/office/officeart/2008/layout/RadialCluster"/>
    <dgm:cxn modelId="{1CE8579A-F619-8A47-908A-7A3A74DA7B75}" type="presParOf" srcId="{3B0B8352-48FF-7B40-9A0D-091A977636F7}" destId="{CCA0CDC4-8E8C-4E44-9DB7-C2D4826DAC64}" srcOrd="5" destOrd="0" presId="urn:microsoft.com/office/officeart/2008/layout/RadialCluster"/>
    <dgm:cxn modelId="{6DC9DB81-B00B-3449-96C4-41F873A7E336}" type="presParOf" srcId="{3B0B8352-48FF-7B40-9A0D-091A977636F7}" destId="{CB1EFBDC-4F72-D54D-A48F-691F0A855C23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00AAFDD-0BF3-BD45-B419-63F455FD0BF1}" type="doc">
      <dgm:prSet loTypeId="urn:microsoft.com/office/officeart/2005/8/layout/matrix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29571EC-8EA0-1243-A113-4EF1D76A16DA}">
      <dgm:prSet phldrT="[Text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s-ES_tradnl" sz="3400" b="1" noProof="0" dirty="0" smtClean="0">
              <a:solidFill>
                <a:srgbClr val="800000"/>
              </a:solidFill>
            </a:rPr>
            <a:t>Aumentar Eficiencia</a:t>
          </a:r>
          <a:endParaRPr lang="es-ES_tradnl" sz="3400" b="1" noProof="0" dirty="0">
            <a:solidFill>
              <a:srgbClr val="800000"/>
            </a:solidFill>
          </a:endParaRPr>
        </a:p>
      </dgm:t>
    </dgm:pt>
    <dgm:pt modelId="{D59EAB64-481F-8041-B801-80E8AAC95F6A}" type="parTrans" cxnId="{D2BAEEE3-57DE-464E-BD53-09EF332CA6A7}">
      <dgm:prSet/>
      <dgm:spPr/>
      <dgm:t>
        <a:bodyPr/>
        <a:lstStyle/>
        <a:p>
          <a:endParaRPr lang="en-US"/>
        </a:p>
      </dgm:t>
    </dgm:pt>
    <dgm:pt modelId="{C7EC79CF-40F3-FC45-B671-E7D3FB5C32E9}" type="sibTrans" cxnId="{D2BAEEE3-57DE-464E-BD53-09EF332CA6A7}">
      <dgm:prSet/>
      <dgm:spPr/>
      <dgm:t>
        <a:bodyPr/>
        <a:lstStyle/>
        <a:p>
          <a:endParaRPr lang="en-US"/>
        </a:p>
      </dgm:t>
    </dgm:pt>
    <dgm:pt modelId="{BF4EF5A4-761A-4349-8598-3BC0AA552F23}">
      <dgm:prSet phldrT="[Text]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s-ES_tradnl" noProof="0" dirty="0" smtClean="0">
              <a:solidFill>
                <a:schemeClr val="tx2"/>
              </a:solidFill>
            </a:rPr>
            <a:t>Fortalecer el Área de Medición de la AEE ara detectar, calibrar o reemplazar aquellos contadores que, por algún desperfecto, no contabilizan correctamente el consumo del servicio.</a:t>
          </a:r>
          <a:endParaRPr lang="es-ES_tradnl" noProof="0" dirty="0">
            <a:solidFill>
              <a:schemeClr val="tx2"/>
            </a:solidFill>
          </a:endParaRPr>
        </a:p>
      </dgm:t>
    </dgm:pt>
    <dgm:pt modelId="{29E90F79-3D6B-924F-BDD5-E16AE35E99EA}" type="parTrans" cxnId="{CA6C6FCC-C821-EA49-A5B0-0FE1ECAC8B04}">
      <dgm:prSet/>
      <dgm:spPr/>
      <dgm:t>
        <a:bodyPr/>
        <a:lstStyle/>
        <a:p>
          <a:endParaRPr lang="en-US"/>
        </a:p>
      </dgm:t>
    </dgm:pt>
    <dgm:pt modelId="{248CC2B1-F1FB-4842-B4AF-CFC164144378}" type="sibTrans" cxnId="{CA6C6FCC-C821-EA49-A5B0-0FE1ECAC8B04}">
      <dgm:prSet/>
      <dgm:spPr/>
      <dgm:t>
        <a:bodyPr/>
        <a:lstStyle/>
        <a:p>
          <a:endParaRPr lang="en-US"/>
        </a:p>
      </dgm:t>
    </dgm:pt>
    <dgm:pt modelId="{96BB0B84-C06C-4E41-8A19-CD93B02811FA}">
      <dgm:prSet phldrT="[Text]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s-ES_tradnl" noProof="0" dirty="0" smtClean="0">
              <a:solidFill>
                <a:schemeClr val="tx2"/>
              </a:solidFill>
            </a:rPr>
            <a:t>Mejorar </a:t>
          </a:r>
          <a:br>
            <a:rPr lang="es-ES_tradnl" noProof="0" dirty="0" smtClean="0">
              <a:solidFill>
                <a:schemeClr val="tx2"/>
              </a:solidFill>
            </a:rPr>
          </a:br>
          <a:r>
            <a:rPr lang="es-ES_tradnl" noProof="0" dirty="0" smtClean="0">
              <a:solidFill>
                <a:schemeClr val="tx2"/>
              </a:solidFill>
            </a:rPr>
            <a:t>la infraestructura </a:t>
          </a:r>
          <a:br>
            <a:rPr lang="es-ES_tradnl" noProof="0" dirty="0" smtClean="0">
              <a:solidFill>
                <a:schemeClr val="tx2"/>
              </a:solidFill>
            </a:rPr>
          </a:br>
          <a:r>
            <a:rPr lang="es-ES_tradnl" noProof="0" dirty="0" smtClean="0">
              <a:solidFill>
                <a:schemeClr val="tx2"/>
              </a:solidFill>
            </a:rPr>
            <a:t>de la AEE.</a:t>
          </a:r>
          <a:endParaRPr lang="es-ES_tradnl" noProof="0" dirty="0">
            <a:solidFill>
              <a:schemeClr val="tx2"/>
            </a:solidFill>
          </a:endParaRPr>
        </a:p>
      </dgm:t>
    </dgm:pt>
    <dgm:pt modelId="{6B057113-E82F-3648-922E-852CFDCFF05D}" type="parTrans" cxnId="{DF4E6C29-4F6C-064F-A1B4-594CC7426DBC}">
      <dgm:prSet/>
      <dgm:spPr/>
      <dgm:t>
        <a:bodyPr/>
        <a:lstStyle/>
        <a:p>
          <a:endParaRPr lang="en-US"/>
        </a:p>
      </dgm:t>
    </dgm:pt>
    <dgm:pt modelId="{217A3587-F4C5-DB4A-AD5E-A9E892BA82D0}" type="sibTrans" cxnId="{DF4E6C29-4F6C-064F-A1B4-594CC7426DBC}">
      <dgm:prSet/>
      <dgm:spPr/>
      <dgm:t>
        <a:bodyPr/>
        <a:lstStyle/>
        <a:p>
          <a:endParaRPr lang="en-US"/>
        </a:p>
      </dgm:t>
    </dgm:pt>
    <dgm:pt modelId="{802913B0-AB2E-4247-9584-CE759544B4B6}">
      <dgm:prSet phldrT="[Text]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s-ES_tradnl" noProof="0" dirty="0" smtClean="0">
              <a:solidFill>
                <a:schemeClr val="tx2"/>
              </a:solidFill>
            </a:rPr>
            <a:t>Crear una competencia administrativa para que vele </a:t>
          </a:r>
          <a:br>
            <a:rPr lang="es-ES_tradnl" noProof="0" dirty="0" smtClean="0">
              <a:solidFill>
                <a:schemeClr val="tx2"/>
              </a:solidFill>
            </a:rPr>
          </a:br>
          <a:r>
            <a:rPr lang="es-ES_tradnl" noProof="0" dirty="0" smtClean="0">
              <a:solidFill>
                <a:schemeClr val="tx2"/>
              </a:solidFill>
            </a:rPr>
            <a:t>por la calidad de los procesos </a:t>
          </a:r>
          <a:br>
            <a:rPr lang="es-ES_tradnl" noProof="0" dirty="0" smtClean="0">
              <a:solidFill>
                <a:schemeClr val="tx2"/>
              </a:solidFill>
            </a:rPr>
          </a:br>
          <a:r>
            <a:rPr lang="es-ES_tradnl" noProof="0" dirty="0" smtClean="0">
              <a:solidFill>
                <a:schemeClr val="tx2"/>
              </a:solidFill>
            </a:rPr>
            <a:t>en la Autoridad.</a:t>
          </a:r>
          <a:endParaRPr lang="es-ES_tradnl" noProof="0" dirty="0">
            <a:solidFill>
              <a:schemeClr val="tx2"/>
            </a:solidFill>
          </a:endParaRPr>
        </a:p>
      </dgm:t>
    </dgm:pt>
    <dgm:pt modelId="{F7443A68-0813-1646-812F-803EA2566E1B}" type="parTrans" cxnId="{ABBD609A-EDB2-FB47-B4D4-84B063956506}">
      <dgm:prSet/>
      <dgm:spPr/>
      <dgm:t>
        <a:bodyPr/>
        <a:lstStyle/>
        <a:p>
          <a:endParaRPr lang="en-US"/>
        </a:p>
      </dgm:t>
    </dgm:pt>
    <dgm:pt modelId="{A9915F43-2585-EA4E-822B-7C83B9D5EF9D}" type="sibTrans" cxnId="{ABBD609A-EDB2-FB47-B4D4-84B063956506}">
      <dgm:prSet/>
      <dgm:spPr/>
      <dgm:t>
        <a:bodyPr/>
        <a:lstStyle/>
        <a:p>
          <a:endParaRPr lang="en-US"/>
        </a:p>
      </dgm:t>
    </dgm:pt>
    <dgm:pt modelId="{F94252F9-D3FD-1B48-900F-31FD4EDD1430}">
      <dgm:prSet phldrT="[Text]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s-ES_tradnl" noProof="0" dirty="0" smtClean="0">
              <a:solidFill>
                <a:schemeClr val="tx2"/>
              </a:solidFill>
            </a:rPr>
            <a:t>Articular una estrategia de negocios que permita obtener beneficios de las subsidiarias de la AEE, como Prepa Holdings.</a:t>
          </a:r>
          <a:endParaRPr lang="es-ES_tradnl" noProof="0" dirty="0">
            <a:solidFill>
              <a:schemeClr val="tx2"/>
            </a:solidFill>
          </a:endParaRPr>
        </a:p>
      </dgm:t>
    </dgm:pt>
    <dgm:pt modelId="{DB2D427F-4334-4E4C-AC8B-E0E135A274AA}" type="parTrans" cxnId="{F52400A6-9186-3849-BAFE-2B489C60A1D8}">
      <dgm:prSet/>
      <dgm:spPr/>
      <dgm:t>
        <a:bodyPr/>
        <a:lstStyle/>
        <a:p>
          <a:endParaRPr lang="en-US"/>
        </a:p>
      </dgm:t>
    </dgm:pt>
    <dgm:pt modelId="{43D6C7D5-FCCE-824B-8F60-A3D2E9240226}" type="sibTrans" cxnId="{F52400A6-9186-3849-BAFE-2B489C60A1D8}">
      <dgm:prSet/>
      <dgm:spPr/>
      <dgm:t>
        <a:bodyPr/>
        <a:lstStyle/>
        <a:p>
          <a:endParaRPr lang="en-US"/>
        </a:p>
      </dgm:t>
    </dgm:pt>
    <dgm:pt modelId="{292AD608-9DF4-C04A-BE1D-FEDFC0856E24}" type="pres">
      <dgm:prSet presAssocID="{600AAFDD-0BF3-BD45-B419-63F455FD0BF1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C54761A-AF7A-9A43-A6D2-B0AD161E97FB}" type="pres">
      <dgm:prSet presAssocID="{600AAFDD-0BF3-BD45-B419-63F455FD0BF1}" presName="matrix" presStyleCnt="0"/>
      <dgm:spPr/>
    </dgm:pt>
    <dgm:pt modelId="{22B56576-E318-BD47-B03B-43267C9A6418}" type="pres">
      <dgm:prSet presAssocID="{600AAFDD-0BF3-BD45-B419-63F455FD0BF1}" presName="tile1" presStyleLbl="node1" presStyleIdx="0" presStyleCnt="4"/>
      <dgm:spPr/>
      <dgm:t>
        <a:bodyPr/>
        <a:lstStyle/>
        <a:p>
          <a:endParaRPr lang="en-US"/>
        </a:p>
      </dgm:t>
    </dgm:pt>
    <dgm:pt modelId="{0B3432CA-041C-384D-93F7-C176EC51ED64}" type="pres">
      <dgm:prSet presAssocID="{600AAFDD-0BF3-BD45-B419-63F455FD0BF1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F4AD5E-40A6-4E4F-8608-88E2484A980C}" type="pres">
      <dgm:prSet presAssocID="{600AAFDD-0BF3-BD45-B419-63F455FD0BF1}" presName="tile2" presStyleLbl="node1" presStyleIdx="1" presStyleCnt="4"/>
      <dgm:spPr/>
      <dgm:t>
        <a:bodyPr/>
        <a:lstStyle/>
        <a:p>
          <a:endParaRPr lang="en-US"/>
        </a:p>
      </dgm:t>
    </dgm:pt>
    <dgm:pt modelId="{5130472E-D66C-C74F-891C-5B0197414A77}" type="pres">
      <dgm:prSet presAssocID="{600AAFDD-0BF3-BD45-B419-63F455FD0BF1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44A469-4371-A944-9384-34BB5ADAF34B}" type="pres">
      <dgm:prSet presAssocID="{600AAFDD-0BF3-BD45-B419-63F455FD0BF1}" presName="tile3" presStyleLbl="node1" presStyleIdx="2" presStyleCnt="4"/>
      <dgm:spPr/>
      <dgm:t>
        <a:bodyPr/>
        <a:lstStyle/>
        <a:p>
          <a:endParaRPr lang="en-US"/>
        </a:p>
      </dgm:t>
    </dgm:pt>
    <dgm:pt modelId="{B19944CB-1816-AE4E-AF6D-A227D2E4FA87}" type="pres">
      <dgm:prSet presAssocID="{600AAFDD-0BF3-BD45-B419-63F455FD0BF1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E62CB0-2D9C-634A-B131-B221659191C5}" type="pres">
      <dgm:prSet presAssocID="{600AAFDD-0BF3-BD45-B419-63F455FD0BF1}" presName="tile4" presStyleLbl="node1" presStyleIdx="3" presStyleCnt="4"/>
      <dgm:spPr/>
      <dgm:t>
        <a:bodyPr/>
        <a:lstStyle/>
        <a:p>
          <a:endParaRPr lang="en-US"/>
        </a:p>
      </dgm:t>
    </dgm:pt>
    <dgm:pt modelId="{11DB67C7-B34D-A842-9075-732D870449CD}" type="pres">
      <dgm:prSet presAssocID="{600AAFDD-0BF3-BD45-B419-63F455FD0BF1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7A6C6E-827C-AA44-A921-87B9D62344F1}" type="pres">
      <dgm:prSet presAssocID="{600AAFDD-0BF3-BD45-B419-63F455FD0BF1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6BA2FA6B-9BED-7146-AA54-DDD9E3F90239}" type="presOf" srcId="{600AAFDD-0BF3-BD45-B419-63F455FD0BF1}" destId="{292AD608-9DF4-C04A-BE1D-FEDFC0856E24}" srcOrd="0" destOrd="0" presId="urn:microsoft.com/office/officeart/2005/8/layout/matrix1"/>
    <dgm:cxn modelId="{CA6C6FCC-C821-EA49-A5B0-0FE1ECAC8B04}" srcId="{E29571EC-8EA0-1243-A113-4EF1D76A16DA}" destId="{BF4EF5A4-761A-4349-8598-3BC0AA552F23}" srcOrd="0" destOrd="0" parTransId="{29E90F79-3D6B-924F-BDD5-E16AE35E99EA}" sibTransId="{248CC2B1-F1FB-4842-B4AF-CFC164144378}"/>
    <dgm:cxn modelId="{FD1A8EB9-468A-1249-946C-A6CEB274B4FA}" type="presOf" srcId="{E29571EC-8EA0-1243-A113-4EF1D76A16DA}" destId="{6E7A6C6E-827C-AA44-A921-87B9D62344F1}" srcOrd="0" destOrd="0" presId="urn:microsoft.com/office/officeart/2005/8/layout/matrix1"/>
    <dgm:cxn modelId="{D2BAEEE3-57DE-464E-BD53-09EF332CA6A7}" srcId="{600AAFDD-0BF3-BD45-B419-63F455FD0BF1}" destId="{E29571EC-8EA0-1243-A113-4EF1D76A16DA}" srcOrd="0" destOrd="0" parTransId="{D59EAB64-481F-8041-B801-80E8AAC95F6A}" sibTransId="{C7EC79CF-40F3-FC45-B671-E7D3FB5C32E9}"/>
    <dgm:cxn modelId="{DAA31D0A-1EC3-D542-81B6-A925A46B6122}" type="presOf" srcId="{802913B0-AB2E-4247-9584-CE759544B4B6}" destId="{B19944CB-1816-AE4E-AF6D-A227D2E4FA87}" srcOrd="1" destOrd="0" presId="urn:microsoft.com/office/officeart/2005/8/layout/matrix1"/>
    <dgm:cxn modelId="{DB372A84-B081-BB49-A8B1-758A66562808}" type="presOf" srcId="{802913B0-AB2E-4247-9584-CE759544B4B6}" destId="{4044A469-4371-A944-9384-34BB5ADAF34B}" srcOrd="0" destOrd="0" presId="urn:microsoft.com/office/officeart/2005/8/layout/matrix1"/>
    <dgm:cxn modelId="{7B3E2E25-7531-A84F-8A3B-8F2508E865AB}" type="presOf" srcId="{96BB0B84-C06C-4E41-8A19-CD93B02811FA}" destId="{64F4AD5E-40A6-4E4F-8608-88E2484A980C}" srcOrd="0" destOrd="0" presId="urn:microsoft.com/office/officeart/2005/8/layout/matrix1"/>
    <dgm:cxn modelId="{F52400A6-9186-3849-BAFE-2B489C60A1D8}" srcId="{E29571EC-8EA0-1243-A113-4EF1D76A16DA}" destId="{F94252F9-D3FD-1B48-900F-31FD4EDD1430}" srcOrd="3" destOrd="0" parTransId="{DB2D427F-4334-4E4C-AC8B-E0E135A274AA}" sibTransId="{43D6C7D5-FCCE-824B-8F60-A3D2E9240226}"/>
    <dgm:cxn modelId="{29C7BAE8-DF4F-4F44-A444-798553D74011}" type="presOf" srcId="{96BB0B84-C06C-4E41-8A19-CD93B02811FA}" destId="{5130472E-D66C-C74F-891C-5B0197414A77}" srcOrd="1" destOrd="0" presId="urn:microsoft.com/office/officeart/2005/8/layout/matrix1"/>
    <dgm:cxn modelId="{19D94360-A49B-C64D-BFB1-AD2D52C46D3F}" type="presOf" srcId="{BF4EF5A4-761A-4349-8598-3BC0AA552F23}" destId="{22B56576-E318-BD47-B03B-43267C9A6418}" srcOrd="0" destOrd="0" presId="urn:microsoft.com/office/officeart/2005/8/layout/matrix1"/>
    <dgm:cxn modelId="{809EDF06-C9B7-904B-9FB1-24E83C9D410D}" type="presOf" srcId="{F94252F9-D3FD-1B48-900F-31FD4EDD1430}" destId="{BEE62CB0-2D9C-634A-B131-B221659191C5}" srcOrd="0" destOrd="0" presId="urn:microsoft.com/office/officeart/2005/8/layout/matrix1"/>
    <dgm:cxn modelId="{DF4E6C29-4F6C-064F-A1B4-594CC7426DBC}" srcId="{E29571EC-8EA0-1243-A113-4EF1D76A16DA}" destId="{96BB0B84-C06C-4E41-8A19-CD93B02811FA}" srcOrd="1" destOrd="0" parTransId="{6B057113-E82F-3648-922E-852CFDCFF05D}" sibTransId="{217A3587-F4C5-DB4A-AD5E-A9E892BA82D0}"/>
    <dgm:cxn modelId="{BE8FF02A-2CB3-E04F-AE0C-F61895F78430}" type="presOf" srcId="{BF4EF5A4-761A-4349-8598-3BC0AA552F23}" destId="{0B3432CA-041C-384D-93F7-C176EC51ED64}" srcOrd="1" destOrd="0" presId="urn:microsoft.com/office/officeart/2005/8/layout/matrix1"/>
    <dgm:cxn modelId="{83103C6D-1FAA-F547-BB18-730A9FF35243}" type="presOf" srcId="{F94252F9-D3FD-1B48-900F-31FD4EDD1430}" destId="{11DB67C7-B34D-A842-9075-732D870449CD}" srcOrd="1" destOrd="0" presId="urn:microsoft.com/office/officeart/2005/8/layout/matrix1"/>
    <dgm:cxn modelId="{ABBD609A-EDB2-FB47-B4D4-84B063956506}" srcId="{E29571EC-8EA0-1243-A113-4EF1D76A16DA}" destId="{802913B0-AB2E-4247-9584-CE759544B4B6}" srcOrd="2" destOrd="0" parTransId="{F7443A68-0813-1646-812F-803EA2566E1B}" sibTransId="{A9915F43-2585-EA4E-822B-7C83B9D5EF9D}"/>
    <dgm:cxn modelId="{16ACD71B-E3E8-874D-9E37-DB8AA817709E}" type="presParOf" srcId="{292AD608-9DF4-C04A-BE1D-FEDFC0856E24}" destId="{7C54761A-AF7A-9A43-A6D2-B0AD161E97FB}" srcOrd="0" destOrd="0" presId="urn:microsoft.com/office/officeart/2005/8/layout/matrix1"/>
    <dgm:cxn modelId="{77B2E6DA-AA20-5147-BDF8-1B965A78321D}" type="presParOf" srcId="{7C54761A-AF7A-9A43-A6D2-B0AD161E97FB}" destId="{22B56576-E318-BD47-B03B-43267C9A6418}" srcOrd="0" destOrd="0" presId="urn:microsoft.com/office/officeart/2005/8/layout/matrix1"/>
    <dgm:cxn modelId="{9D57FE74-4082-7548-934E-FB3350B726F1}" type="presParOf" srcId="{7C54761A-AF7A-9A43-A6D2-B0AD161E97FB}" destId="{0B3432CA-041C-384D-93F7-C176EC51ED64}" srcOrd="1" destOrd="0" presId="urn:microsoft.com/office/officeart/2005/8/layout/matrix1"/>
    <dgm:cxn modelId="{7EC41FCB-87D3-B244-9944-43A04DBBFBAC}" type="presParOf" srcId="{7C54761A-AF7A-9A43-A6D2-B0AD161E97FB}" destId="{64F4AD5E-40A6-4E4F-8608-88E2484A980C}" srcOrd="2" destOrd="0" presId="urn:microsoft.com/office/officeart/2005/8/layout/matrix1"/>
    <dgm:cxn modelId="{42E26EB7-F4AA-1A4B-BDE2-55D32D2DFA5A}" type="presParOf" srcId="{7C54761A-AF7A-9A43-A6D2-B0AD161E97FB}" destId="{5130472E-D66C-C74F-891C-5B0197414A77}" srcOrd="3" destOrd="0" presId="urn:microsoft.com/office/officeart/2005/8/layout/matrix1"/>
    <dgm:cxn modelId="{431D1EDC-23C6-EB42-8E2B-2E43CD8AA7FD}" type="presParOf" srcId="{7C54761A-AF7A-9A43-A6D2-B0AD161E97FB}" destId="{4044A469-4371-A944-9384-34BB5ADAF34B}" srcOrd="4" destOrd="0" presId="urn:microsoft.com/office/officeart/2005/8/layout/matrix1"/>
    <dgm:cxn modelId="{C24CA241-8808-DE4A-8DDD-FA66AA8D8331}" type="presParOf" srcId="{7C54761A-AF7A-9A43-A6D2-B0AD161E97FB}" destId="{B19944CB-1816-AE4E-AF6D-A227D2E4FA87}" srcOrd="5" destOrd="0" presId="urn:microsoft.com/office/officeart/2005/8/layout/matrix1"/>
    <dgm:cxn modelId="{C5075025-F001-1C4F-AFBB-0996B41C4C69}" type="presParOf" srcId="{7C54761A-AF7A-9A43-A6D2-B0AD161E97FB}" destId="{BEE62CB0-2D9C-634A-B131-B221659191C5}" srcOrd="6" destOrd="0" presId="urn:microsoft.com/office/officeart/2005/8/layout/matrix1"/>
    <dgm:cxn modelId="{77710CA0-7FC5-1842-A8CF-637F00C073FB}" type="presParOf" srcId="{7C54761A-AF7A-9A43-A6D2-B0AD161E97FB}" destId="{11DB67C7-B34D-A842-9075-732D870449CD}" srcOrd="7" destOrd="0" presId="urn:microsoft.com/office/officeart/2005/8/layout/matrix1"/>
    <dgm:cxn modelId="{ABCE8D93-67D5-664C-9B38-40D0029C0E99}" type="presParOf" srcId="{292AD608-9DF4-C04A-BE1D-FEDFC0856E24}" destId="{6E7A6C6E-827C-AA44-A921-87B9D62344F1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5F7F1CA-4BC2-8A45-836D-3E585496CA2E}" type="doc">
      <dgm:prSet loTypeId="urn:microsoft.com/office/officeart/2005/8/layout/pyramid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17A4C32-2294-6A4A-9F4E-2C180689B720}">
      <dgm:prSet phldrT="[Text]"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es-ES_tradnl" sz="1900" noProof="0" dirty="0" smtClean="0">
              <a:solidFill>
                <a:schemeClr val="tx1"/>
              </a:solidFill>
            </a:rPr>
            <a:t>Convertir las plantas generatrices del Sur para que utilicen gas natural como combustible. </a:t>
          </a:r>
          <a:endParaRPr lang="es-ES_tradnl" sz="1900" noProof="0" dirty="0">
            <a:solidFill>
              <a:schemeClr val="tx1"/>
            </a:solidFill>
          </a:endParaRPr>
        </a:p>
      </dgm:t>
    </dgm:pt>
    <dgm:pt modelId="{C6CE25B3-8BD5-2540-9475-1A46E198229E}" type="parTrans" cxnId="{4A5CB98D-A9DA-7E4D-8F2F-C2B1E2114761}">
      <dgm:prSet/>
      <dgm:spPr/>
      <dgm:t>
        <a:bodyPr/>
        <a:lstStyle/>
        <a:p>
          <a:endParaRPr lang="en-US"/>
        </a:p>
      </dgm:t>
    </dgm:pt>
    <dgm:pt modelId="{201CE675-D03B-584F-8A62-4CB1DAA33F2C}" type="sibTrans" cxnId="{4A5CB98D-A9DA-7E4D-8F2F-C2B1E2114761}">
      <dgm:prSet/>
      <dgm:spPr/>
      <dgm:t>
        <a:bodyPr/>
        <a:lstStyle/>
        <a:p>
          <a:endParaRPr lang="en-US"/>
        </a:p>
      </dgm:t>
    </dgm:pt>
    <dgm:pt modelId="{A4C4BB08-7EFA-2441-AC1A-110C325E8F04}">
      <dgm:prSet phldrT="[Text]"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es-ES_tradnl" sz="1900" noProof="0" dirty="0" smtClean="0">
              <a:solidFill>
                <a:srgbClr val="000000"/>
              </a:solidFill>
            </a:rPr>
            <a:t>Desarrollar el Sistema de Generación de las Hidroeléctricas en manos de la Autoridad.</a:t>
          </a:r>
          <a:endParaRPr lang="es-ES_tradnl" sz="1900" noProof="0" dirty="0">
            <a:solidFill>
              <a:srgbClr val="000000"/>
            </a:solidFill>
          </a:endParaRPr>
        </a:p>
      </dgm:t>
    </dgm:pt>
    <dgm:pt modelId="{F444710E-2797-9F48-B6CA-9ECC95BDA770}" type="parTrans" cxnId="{6B44E639-9772-BC4C-888D-DD22780D33FD}">
      <dgm:prSet/>
      <dgm:spPr/>
      <dgm:t>
        <a:bodyPr/>
        <a:lstStyle/>
        <a:p>
          <a:endParaRPr lang="en-US"/>
        </a:p>
      </dgm:t>
    </dgm:pt>
    <dgm:pt modelId="{6DC40476-483F-074F-90DE-9D2CA9CF6436}" type="sibTrans" cxnId="{6B44E639-9772-BC4C-888D-DD22780D33FD}">
      <dgm:prSet/>
      <dgm:spPr/>
      <dgm:t>
        <a:bodyPr/>
        <a:lstStyle/>
        <a:p>
          <a:endParaRPr lang="en-US"/>
        </a:p>
      </dgm:t>
    </dgm:pt>
    <dgm:pt modelId="{8634BD5E-3501-E54F-85B1-B4A3C7C5DB9D}">
      <dgm:prSet phldrT="[Text]"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es-ES_tradnl" sz="1900" noProof="0" dirty="0" smtClean="0">
              <a:solidFill>
                <a:srgbClr val="000000"/>
              </a:solidFill>
            </a:rPr>
            <a:t>Maximizar la única fuente de energía renovable que tiene la AEE y preparar un programa de mejoras capitales para utilizarlas para el desarrollo de fuentes </a:t>
          </a:r>
          <a:br>
            <a:rPr lang="es-ES_tradnl" sz="1900" noProof="0" dirty="0" smtClean="0">
              <a:solidFill>
                <a:srgbClr val="000000"/>
              </a:solidFill>
            </a:rPr>
          </a:br>
          <a:r>
            <a:rPr lang="es-ES_tradnl" sz="1900" noProof="0" dirty="0" smtClean="0">
              <a:solidFill>
                <a:srgbClr val="000000"/>
              </a:solidFill>
            </a:rPr>
            <a:t>de energía renovable. </a:t>
          </a:r>
          <a:endParaRPr lang="es-ES_tradnl" sz="1900" noProof="0" dirty="0">
            <a:solidFill>
              <a:srgbClr val="000000"/>
            </a:solidFill>
          </a:endParaRPr>
        </a:p>
      </dgm:t>
    </dgm:pt>
    <dgm:pt modelId="{0481CF9F-2184-D944-BA2F-A62CAC0B8819}" type="parTrans" cxnId="{D41507EF-183C-924D-8043-DAD7B5E9DAAD}">
      <dgm:prSet/>
      <dgm:spPr/>
      <dgm:t>
        <a:bodyPr/>
        <a:lstStyle/>
        <a:p>
          <a:endParaRPr lang="en-US"/>
        </a:p>
      </dgm:t>
    </dgm:pt>
    <dgm:pt modelId="{90054F65-9453-4E40-A12D-51447114C234}" type="sibTrans" cxnId="{D41507EF-183C-924D-8043-DAD7B5E9DAAD}">
      <dgm:prSet/>
      <dgm:spPr/>
      <dgm:t>
        <a:bodyPr/>
        <a:lstStyle/>
        <a:p>
          <a:endParaRPr lang="en-US"/>
        </a:p>
      </dgm:t>
    </dgm:pt>
    <dgm:pt modelId="{17755256-D5F6-BB4E-81FF-A42976C4DCA1}" type="pres">
      <dgm:prSet presAssocID="{35F7F1CA-4BC2-8A45-836D-3E585496CA2E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05E50D36-A911-AA4B-BF52-C2A57C3F8977}" type="pres">
      <dgm:prSet presAssocID="{35F7F1CA-4BC2-8A45-836D-3E585496CA2E}" presName="pyramid" presStyleLbl="node1" presStyleIdx="0" presStyleCn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endParaRPr lang="en-US"/>
        </a:p>
      </dgm:t>
    </dgm:pt>
    <dgm:pt modelId="{F9D26323-2F0D-A74D-A285-BB7FCF18508B}" type="pres">
      <dgm:prSet presAssocID="{35F7F1CA-4BC2-8A45-836D-3E585496CA2E}" presName="theList" presStyleCnt="0"/>
      <dgm:spPr/>
    </dgm:pt>
    <dgm:pt modelId="{5515DEB0-297A-3640-A57F-497617D1B090}" type="pres">
      <dgm:prSet presAssocID="{017A4C32-2294-6A4A-9F4E-2C180689B720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F94DE0-1A55-4348-A902-A0184BBD2FE0}" type="pres">
      <dgm:prSet presAssocID="{017A4C32-2294-6A4A-9F4E-2C180689B720}" presName="aSpace" presStyleCnt="0"/>
      <dgm:spPr/>
    </dgm:pt>
    <dgm:pt modelId="{F8D78475-81A3-D645-AB8E-9393B99856B1}" type="pres">
      <dgm:prSet presAssocID="{A4C4BB08-7EFA-2441-AC1A-110C325E8F04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25937C-2866-CE43-9212-7FA7868D4DD3}" type="pres">
      <dgm:prSet presAssocID="{A4C4BB08-7EFA-2441-AC1A-110C325E8F04}" presName="aSpace" presStyleCnt="0"/>
      <dgm:spPr/>
    </dgm:pt>
    <dgm:pt modelId="{21B95A7A-10DB-1F49-9E53-BDBBFDCF095E}" type="pres">
      <dgm:prSet presAssocID="{8634BD5E-3501-E54F-85B1-B4A3C7C5DB9D}" presName="aNode" presStyleLbl="fgAcc1" presStyleIdx="2" presStyleCnt="3" custScaleY="1502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5B3FA6-25DF-F04C-9850-A002D0022A02}" type="pres">
      <dgm:prSet presAssocID="{8634BD5E-3501-E54F-85B1-B4A3C7C5DB9D}" presName="aSpace" presStyleCnt="0"/>
      <dgm:spPr/>
    </dgm:pt>
  </dgm:ptLst>
  <dgm:cxnLst>
    <dgm:cxn modelId="{BCA15CDD-8CF5-4D4D-9577-F60ABB5E5AC4}" type="presOf" srcId="{8634BD5E-3501-E54F-85B1-B4A3C7C5DB9D}" destId="{21B95A7A-10DB-1F49-9E53-BDBBFDCF095E}" srcOrd="0" destOrd="0" presId="urn:microsoft.com/office/officeart/2005/8/layout/pyramid2"/>
    <dgm:cxn modelId="{A8D56C47-E3EF-C847-8B71-70540A16BB21}" type="presOf" srcId="{35F7F1CA-4BC2-8A45-836D-3E585496CA2E}" destId="{17755256-D5F6-BB4E-81FF-A42976C4DCA1}" srcOrd="0" destOrd="0" presId="urn:microsoft.com/office/officeart/2005/8/layout/pyramid2"/>
    <dgm:cxn modelId="{4A5CB98D-A9DA-7E4D-8F2F-C2B1E2114761}" srcId="{35F7F1CA-4BC2-8A45-836D-3E585496CA2E}" destId="{017A4C32-2294-6A4A-9F4E-2C180689B720}" srcOrd="0" destOrd="0" parTransId="{C6CE25B3-8BD5-2540-9475-1A46E198229E}" sibTransId="{201CE675-D03B-584F-8A62-4CB1DAA33F2C}"/>
    <dgm:cxn modelId="{D41507EF-183C-924D-8043-DAD7B5E9DAAD}" srcId="{35F7F1CA-4BC2-8A45-836D-3E585496CA2E}" destId="{8634BD5E-3501-E54F-85B1-B4A3C7C5DB9D}" srcOrd="2" destOrd="0" parTransId="{0481CF9F-2184-D944-BA2F-A62CAC0B8819}" sibTransId="{90054F65-9453-4E40-A12D-51447114C234}"/>
    <dgm:cxn modelId="{6B44E639-9772-BC4C-888D-DD22780D33FD}" srcId="{35F7F1CA-4BC2-8A45-836D-3E585496CA2E}" destId="{A4C4BB08-7EFA-2441-AC1A-110C325E8F04}" srcOrd="1" destOrd="0" parTransId="{F444710E-2797-9F48-B6CA-9ECC95BDA770}" sibTransId="{6DC40476-483F-074F-90DE-9D2CA9CF6436}"/>
    <dgm:cxn modelId="{2FC7983D-26F9-C648-8F98-638489E978E7}" type="presOf" srcId="{A4C4BB08-7EFA-2441-AC1A-110C325E8F04}" destId="{F8D78475-81A3-D645-AB8E-9393B99856B1}" srcOrd="0" destOrd="0" presId="urn:microsoft.com/office/officeart/2005/8/layout/pyramid2"/>
    <dgm:cxn modelId="{BFB84E76-3866-C744-AD71-23618BA5CB3A}" type="presOf" srcId="{017A4C32-2294-6A4A-9F4E-2C180689B720}" destId="{5515DEB0-297A-3640-A57F-497617D1B090}" srcOrd="0" destOrd="0" presId="urn:microsoft.com/office/officeart/2005/8/layout/pyramid2"/>
    <dgm:cxn modelId="{776A46E2-8B6F-A941-8133-6BBE85FE4A53}" type="presParOf" srcId="{17755256-D5F6-BB4E-81FF-A42976C4DCA1}" destId="{05E50D36-A911-AA4B-BF52-C2A57C3F8977}" srcOrd="0" destOrd="0" presId="urn:microsoft.com/office/officeart/2005/8/layout/pyramid2"/>
    <dgm:cxn modelId="{F0D0A1EC-1647-274F-8F15-7F66B394253A}" type="presParOf" srcId="{17755256-D5F6-BB4E-81FF-A42976C4DCA1}" destId="{F9D26323-2F0D-A74D-A285-BB7FCF18508B}" srcOrd="1" destOrd="0" presId="urn:microsoft.com/office/officeart/2005/8/layout/pyramid2"/>
    <dgm:cxn modelId="{2979C759-44CA-954F-9DB1-15208E7FCE1C}" type="presParOf" srcId="{F9D26323-2F0D-A74D-A285-BB7FCF18508B}" destId="{5515DEB0-297A-3640-A57F-497617D1B090}" srcOrd="0" destOrd="0" presId="urn:microsoft.com/office/officeart/2005/8/layout/pyramid2"/>
    <dgm:cxn modelId="{A9FC82A0-A6BC-4C48-B010-B5087B58EF0D}" type="presParOf" srcId="{F9D26323-2F0D-A74D-A285-BB7FCF18508B}" destId="{42F94DE0-1A55-4348-A902-A0184BBD2FE0}" srcOrd="1" destOrd="0" presId="urn:microsoft.com/office/officeart/2005/8/layout/pyramid2"/>
    <dgm:cxn modelId="{2A5EEC19-2FD2-0246-B3C1-B14397EB29D7}" type="presParOf" srcId="{F9D26323-2F0D-A74D-A285-BB7FCF18508B}" destId="{F8D78475-81A3-D645-AB8E-9393B99856B1}" srcOrd="2" destOrd="0" presId="urn:microsoft.com/office/officeart/2005/8/layout/pyramid2"/>
    <dgm:cxn modelId="{A974246B-2817-3144-ACD8-25A940DAFE31}" type="presParOf" srcId="{F9D26323-2F0D-A74D-A285-BB7FCF18508B}" destId="{6825937C-2866-CE43-9212-7FA7868D4DD3}" srcOrd="3" destOrd="0" presId="urn:microsoft.com/office/officeart/2005/8/layout/pyramid2"/>
    <dgm:cxn modelId="{2F01702E-D02C-C942-A071-01B70262E226}" type="presParOf" srcId="{F9D26323-2F0D-A74D-A285-BB7FCF18508B}" destId="{21B95A7A-10DB-1F49-9E53-BDBBFDCF095E}" srcOrd="4" destOrd="0" presId="urn:microsoft.com/office/officeart/2005/8/layout/pyramid2"/>
    <dgm:cxn modelId="{1BEF79E0-1B33-6B4B-8007-6B37B27ED8BE}" type="presParOf" srcId="{F9D26323-2F0D-A74D-A285-BB7FCF18508B}" destId="{875B3FA6-25DF-F04C-9850-A002D0022A02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B9E993F-00D4-794A-A92A-1CF382E621EE}" type="doc">
      <dgm:prSet loTypeId="urn:microsoft.com/office/officeart/2005/8/layout/radial6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81B325D-40C6-0544-AE4E-C1ABC3BD5E83}">
      <dgm:prSet phldrT="[Text]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s-ES_tradnl" b="1" noProof="0" dirty="0" smtClean="0">
              <a:solidFill>
                <a:srgbClr val="800000"/>
              </a:solidFill>
            </a:rPr>
            <a:t>Aumentar ingresos</a:t>
          </a:r>
          <a:endParaRPr lang="es-ES_tradnl" b="1" noProof="0" dirty="0">
            <a:solidFill>
              <a:srgbClr val="800000"/>
            </a:solidFill>
          </a:endParaRPr>
        </a:p>
      </dgm:t>
    </dgm:pt>
    <dgm:pt modelId="{34E95FF8-1C33-1C47-9F43-735851C85F30}" type="parTrans" cxnId="{C4E6530E-C148-364E-A3D9-D3ACE70F150A}">
      <dgm:prSet/>
      <dgm:spPr/>
      <dgm:t>
        <a:bodyPr/>
        <a:lstStyle/>
        <a:p>
          <a:endParaRPr lang="en-US"/>
        </a:p>
      </dgm:t>
    </dgm:pt>
    <dgm:pt modelId="{164574EA-D9A4-DC45-A56E-767BFB92A657}" type="sibTrans" cxnId="{C4E6530E-C148-364E-A3D9-D3ACE70F150A}">
      <dgm:prSet/>
      <dgm:spPr/>
      <dgm:t>
        <a:bodyPr/>
        <a:lstStyle/>
        <a:p>
          <a:endParaRPr lang="en-US"/>
        </a:p>
      </dgm:t>
    </dgm:pt>
    <dgm:pt modelId="{3309B76E-0155-5C41-8D9B-853CFD6E4306}">
      <dgm:prSet phldrT="[Text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s-ES_tradnl" sz="1600" noProof="0" dirty="0" smtClean="0">
              <a:solidFill>
                <a:srgbClr val="1F497D"/>
              </a:solidFill>
            </a:rPr>
            <a:t>Revisar la Ley de Incentivos Económicos para el Desarrollo de Puerto Rico.</a:t>
          </a:r>
          <a:endParaRPr lang="es-ES_tradnl" sz="1600" noProof="0" dirty="0">
            <a:solidFill>
              <a:srgbClr val="1F497D"/>
            </a:solidFill>
          </a:endParaRPr>
        </a:p>
      </dgm:t>
    </dgm:pt>
    <dgm:pt modelId="{17052464-2AB7-6647-8FA9-2AE738F7492D}" type="parTrans" cxnId="{616F6165-8042-2847-89B7-14CDBD3CD211}">
      <dgm:prSet/>
      <dgm:spPr/>
      <dgm:t>
        <a:bodyPr/>
        <a:lstStyle/>
        <a:p>
          <a:endParaRPr lang="en-US"/>
        </a:p>
      </dgm:t>
    </dgm:pt>
    <dgm:pt modelId="{A8729E76-2B96-BF4B-9826-ED0A366340F9}" type="sibTrans" cxnId="{616F6165-8042-2847-89B7-14CDBD3CD211}">
      <dgm:prSet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endParaRPr lang="en-US"/>
        </a:p>
      </dgm:t>
    </dgm:pt>
    <dgm:pt modelId="{81C28D35-2A4E-B148-AE65-7D491B560B56}">
      <dgm:prSet phldrT="[Text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s-ES_tradnl" sz="1500" noProof="0" dirty="0" smtClean="0">
              <a:solidFill>
                <a:srgbClr val="1F497D"/>
              </a:solidFill>
            </a:rPr>
            <a:t>Gestiones más agresivas y consistentes para el cobro de las cuentas morosas.</a:t>
          </a:r>
          <a:endParaRPr lang="es-ES_tradnl" sz="1500" noProof="0" dirty="0">
            <a:solidFill>
              <a:srgbClr val="1F497D"/>
            </a:solidFill>
          </a:endParaRPr>
        </a:p>
      </dgm:t>
    </dgm:pt>
    <dgm:pt modelId="{EE50F829-728A-574F-91B7-5A66C2EFB2C8}" type="parTrans" cxnId="{6E6FB09B-667C-CB49-9E30-958CB68A2B8D}">
      <dgm:prSet/>
      <dgm:spPr/>
      <dgm:t>
        <a:bodyPr/>
        <a:lstStyle/>
        <a:p>
          <a:endParaRPr lang="en-US"/>
        </a:p>
      </dgm:t>
    </dgm:pt>
    <dgm:pt modelId="{D231F44B-07E9-4E4F-8726-9C9C22C46B20}" type="sibTrans" cxnId="{6E6FB09B-667C-CB49-9E30-958CB68A2B8D}">
      <dgm:prSet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endParaRPr lang="en-US"/>
        </a:p>
      </dgm:t>
    </dgm:pt>
    <dgm:pt modelId="{57B2E29C-B71F-E943-842B-717CAC70B2CB}">
      <dgm:prSet phldrT="[Text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s-ES_tradnl" sz="1700" noProof="0" dirty="0" smtClean="0">
              <a:solidFill>
                <a:srgbClr val="1F497D"/>
              </a:solidFill>
            </a:rPr>
            <a:t>Identificación efectiva de los abonados que no pagan por el servicio.</a:t>
          </a:r>
          <a:endParaRPr lang="es-ES_tradnl" sz="1700" noProof="0" dirty="0">
            <a:solidFill>
              <a:srgbClr val="1F497D"/>
            </a:solidFill>
          </a:endParaRPr>
        </a:p>
      </dgm:t>
    </dgm:pt>
    <dgm:pt modelId="{34969EB0-6C6D-7F40-B4DC-7BC5FC46D79D}" type="parTrans" cxnId="{15DA43C2-C1B1-B649-A488-5EF07642DB2B}">
      <dgm:prSet/>
      <dgm:spPr/>
      <dgm:t>
        <a:bodyPr/>
        <a:lstStyle/>
        <a:p>
          <a:endParaRPr lang="en-US"/>
        </a:p>
      </dgm:t>
    </dgm:pt>
    <dgm:pt modelId="{9665EA8C-E944-7146-80A7-9BCA33D42913}" type="sibTrans" cxnId="{15DA43C2-C1B1-B649-A488-5EF07642DB2B}">
      <dgm:prSet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endParaRPr lang="en-US"/>
        </a:p>
      </dgm:t>
    </dgm:pt>
    <dgm:pt modelId="{DFC20810-B2BA-9D4C-9BB6-88711A13FB02}">
      <dgm:prSet phldrT="[Text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s-ES_tradnl" sz="1700" noProof="0" dirty="0" smtClean="0">
              <a:solidFill>
                <a:srgbClr val="1F497D"/>
              </a:solidFill>
            </a:rPr>
            <a:t>Eliminación de subsidios que no cumplen una función social.</a:t>
          </a:r>
          <a:endParaRPr lang="es-ES_tradnl" sz="1700" noProof="0" dirty="0">
            <a:solidFill>
              <a:srgbClr val="1F497D"/>
            </a:solidFill>
          </a:endParaRPr>
        </a:p>
      </dgm:t>
    </dgm:pt>
    <dgm:pt modelId="{DEDA444A-098E-D149-86E3-6079C4D79D6C}" type="parTrans" cxnId="{120C389B-DCEC-8E49-B9EC-613C2631E6CC}">
      <dgm:prSet/>
      <dgm:spPr/>
      <dgm:t>
        <a:bodyPr/>
        <a:lstStyle/>
        <a:p>
          <a:endParaRPr lang="en-US"/>
        </a:p>
      </dgm:t>
    </dgm:pt>
    <dgm:pt modelId="{7160CC94-0DEF-614F-801A-6CEDD00113AB}" type="sibTrans" cxnId="{120C389B-DCEC-8E49-B9EC-613C2631E6CC}">
      <dgm:prSet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endParaRPr lang="en-US"/>
        </a:p>
      </dgm:t>
    </dgm:pt>
    <dgm:pt modelId="{633E8E8E-7C33-F946-9B2F-43C3FE91E969}" type="pres">
      <dgm:prSet presAssocID="{AB9E993F-00D4-794A-A92A-1CF382E621EE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BFAC630-C31A-6F4D-AA24-29051A0FAD58}" type="pres">
      <dgm:prSet presAssocID="{281B325D-40C6-0544-AE4E-C1ABC3BD5E83}" presName="centerShape" presStyleLbl="node0" presStyleIdx="0" presStyleCnt="1" custScaleX="86977" custScaleY="89160"/>
      <dgm:spPr/>
      <dgm:t>
        <a:bodyPr/>
        <a:lstStyle/>
        <a:p>
          <a:endParaRPr lang="en-US"/>
        </a:p>
      </dgm:t>
    </dgm:pt>
    <dgm:pt modelId="{22D01DF0-F724-B541-A595-6F7BCE59B162}" type="pres">
      <dgm:prSet presAssocID="{3309B76E-0155-5C41-8D9B-853CFD6E4306}" presName="node" presStyleLbl="node1" presStyleIdx="0" presStyleCnt="4" custScaleX="130354" custScaleY="11196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B83CF9-1431-2846-9F4F-52DC76BF00E2}" type="pres">
      <dgm:prSet presAssocID="{3309B76E-0155-5C41-8D9B-853CFD6E4306}" presName="dummy" presStyleCnt="0"/>
      <dgm:spPr/>
    </dgm:pt>
    <dgm:pt modelId="{E46386BB-C6A8-E542-AECE-EA1BCC003D6C}" type="pres">
      <dgm:prSet presAssocID="{A8729E76-2B96-BF4B-9826-ED0A366340F9}" presName="sibTrans" presStyleLbl="sibTrans2D1" presStyleIdx="0" presStyleCnt="4"/>
      <dgm:spPr/>
      <dgm:t>
        <a:bodyPr/>
        <a:lstStyle/>
        <a:p>
          <a:endParaRPr lang="en-US"/>
        </a:p>
      </dgm:t>
    </dgm:pt>
    <dgm:pt modelId="{A4A62D2F-9ADE-0B48-A531-0B5312BF041B}" type="pres">
      <dgm:prSet presAssocID="{81C28D35-2A4E-B148-AE65-7D491B560B56}" presName="node" presStyleLbl="node1" presStyleIdx="1" presStyleCnt="4" custScaleX="122818" custScaleY="1100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E7131B-1C4D-A144-977B-21B08DE7636D}" type="pres">
      <dgm:prSet presAssocID="{81C28D35-2A4E-B148-AE65-7D491B560B56}" presName="dummy" presStyleCnt="0"/>
      <dgm:spPr/>
    </dgm:pt>
    <dgm:pt modelId="{56B2A2F1-7E29-0D45-8E36-69F82762B339}" type="pres">
      <dgm:prSet presAssocID="{D231F44B-07E9-4E4F-8726-9C9C22C46B20}" presName="sibTrans" presStyleLbl="sibTrans2D1" presStyleIdx="1" presStyleCnt="4"/>
      <dgm:spPr/>
      <dgm:t>
        <a:bodyPr/>
        <a:lstStyle/>
        <a:p>
          <a:endParaRPr lang="en-US"/>
        </a:p>
      </dgm:t>
    </dgm:pt>
    <dgm:pt modelId="{F22923A3-F8CF-0046-99B2-ECC7A3F0ADCA}" type="pres">
      <dgm:prSet presAssocID="{57B2E29C-B71F-E943-842B-717CAC70B2CB}" presName="node" presStyleLbl="node1" presStyleIdx="2" presStyleCnt="4" custScaleX="127786" custScaleY="1117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AD0D50-77FD-AF4B-888C-FE8DB01FE75E}" type="pres">
      <dgm:prSet presAssocID="{57B2E29C-B71F-E943-842B-717CAC70B2CB}" presName="dummy" presStyleCnt="0"/>
      <dgm:spPr/>
    </dgm:pt>
    <dgm:pt modelId="{219B85D6-7F22-8B45-AF7A-4A9A480E3757}" type="pres">
      <dgm:prSet presAssocID="{9665EA8C-E944-7146-80A7-9BCA33D42913}" presName="sibTrans" presStyleLbl="sibTrans2D1" presStyleIdx="2" presStyleCnt="4"/>
      <dgm:spPr/>
      <dgm:t>
        <a:bodyPr/>
        <a:lstStyle/>
        <a:p>
          <a:endParaRPr lang="en-US"/>
        </a:p>
      </dgm:t>
    </dgm:pt>
    <dgm:pt modelId="{7BF31AA5-EBCF-8841-83F5-F5DC01EBD681}" type="pres">
      <dgm:prSet presAssocID="{DFC20810-B2BA-9D4C-9BB6-88711A13FB02}" presName="node" presStyleLbl="node1" presStyleIdx="3" presStyleCnt="4" custScaleX="116717" custScaleY="11946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39420C-28C5-634E-B61D-D0FC29C5383E}" type="pres">
      <dgm:prSet presAssocID="{DFC20810-B2BA-9D4C-9BB6-88711A13FB02}" presName="dummy" presStyleCnt="0"/>
      <dgm:spPr/>
    </dgm:pt>
    <dgm:pt modelId="{FAAF8B6B-1FC3-FF44-88B0-97267778C7DE}" type="pres">
      <dgm:prSet presAssocID="{7160CC94-0DEF-614F-801A-6CEDD00113AB}" presName="sibTrans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616F6165-8042-2847-89B7-14CDBD3CD211}" srcId="{281B325D-40C6-0544-AE4E-C1ABC3BD5E83}" destId="{3309B76E-0155-5C41-8D9B-853CFD6E4306}" srcOrd="0" destOrd="0" parTransId="{17052464-2AB7-6647-8FA9-2AE738F7492D}" sibTransId="{A8729E76-2B96-BF4B-9826-ED0A366340F9}"/>
    <dgm:cxn modelId="{02504D9D-AFFD-374B-BBBD-E776E35A1405}" type="presOf" srcId="{D231F44B-07E9-4E4F-8726-9C9C22C46B20}" destId="{56B2A2F1-7E29-0D45-8E36-69F82762B339}" srcOrd="0" destOrd="0" presId="urn:microsoft.com/office/officeart/2005/8/layout/radial6"/>
    <dgm:cxn modelId="{AA7F5325-801E-0143-B2A8-D52838179BFB}" type="presOf" srcId="{DFC20810-B2BA-9D4C-9BB6-88711A13FB02}" destId="{7BF31AA5-EBCF-8841-83F5-F5DC01EBD681}" srcOrd="0" destOrd="0" presId="urn:microsoft.com/office/officeart/2005/8/layout/radial6"/>
    <dgm:cxn modelId="{5E365EAF-9B79-094A-82B8-232703EB89D6}" type="presOf" srcId="{A8729E76-2B96-BF4B-9826-ED0A366340F9}" destId="{E46386BB-C6A8-E542-AECE-EA1BCC003D6C}" srcOrd="0" destOrd="0" presId="urn:microsoft.com/office/officeart/2005/8/layout/radial6"/>
    <dgm:cxn modelId="{C1A19962-D911-2646-AAD2-AC65421AC7D9}" type="presOf" srcId="{57B2E29C-B71F-E943-842B-717CAC70B2CB}" destId="{F22923A3-F8CF-0046-99B2-ECC7A3F0ADCA}" srcOrd="0" destOrd="0" presId="urn:microsoft.com/office/officeart/2005/8/layout/radial6"/>
    <dgm:cxn modelId="{E6C1DB37-E761-5942-BD10-3929F9B27623}" type="presOf" srcId="{9665EA8C-E944-7146-80A7-9BCA33D42913}" destId="{219B85D6-7F22-8B45-AF7A-4A9A480E3757}" srcOrd="0" destOrd="0" presId="urn:microsoft.com/office/officeart/2005/8/layout/radial6"/>
    <dgm:cxn modelId="{6E6FB09B-667C-CB49-9E30-958CB68A2B8D}" srcId="{281B325D-40C6-0544-AE4E-C1ABC3BD5E83}" destId="{81C28D35-2A4E-B148-AE65-7D491B560B56}" srcOrd="1" destOrd="0" parTransId="{EE50F829-728A-574F-91B7-5A66C2EFB2C8}" sibTransId="{D231F44B-07E9-4E4F-8726-9C9C22C46B20}"/>
    <dgm:cxn modelId="{C941FAB9-2889-DF4E-BFAE-ADE404A76D2A}" type="presOf" srcId="{3309B76E-0155-5C41-8D9B-853CFD6E4306}" destId="{22D01DF0-F724-B541-A595-6F7BCE59B162}" srcOrd="0" destOrd="0" presId="urn:microsoft.com/office/officeart/2005/8/layout/radial6"/>
    <dgm:cxn modelId="{E095DC3C-D119-9B48-8D84-2313CE9EB3F4}" type="presOf" srcId="{281B325D-40C6-0544-AE4E-C1ABC3BD5E83}" destId="{DBFAC630-C31A-6F4D-AA24-29051A0FAD58}" srcOrd="0" destOrd="0" presId="urn:microsoft.com/office/officeart/2005/8/layout/radial6"/>
    <dgm:cxn modelId="{B77CEE54-A328-4344-8922-AE1FB8B8F5D6}" type="presOf" srcId="{7160CC94-0DEF-614F-801A-6CEDD00113AB}" destId="{FAAF8B6B-1FC3-FF44-88B0-97267778C7DE}" srcOrd="0" destOrd="0" presId="urn:microsoft.com/office/officeart/2005/8/layout/radial6"/>
    <dgm:cxn modelId="{C4E6530E-C148-364E-A3D9-D3ACE70F150A}" srcId="{AB9E993F-00D4-794A-A92A-1CF382E621EE}" destId="{281B325D-40C6-0544-AE4E-C1ABC3BD5E83}" srcOrd="0" destOrd="0" parTransId="{34E95FF8-1C33-1C47-9F43-735851C85F30}" sibTransId="{164574EA-D9A4-DC45-A56E-767BFB92A657}"/>
    <dgm:cxn modelId="{1B6FEA2D-E4D6-1A44-AFCC-9F15356236C2}" type="presOf" srcId="{81C28D35-2A4E-B148-AE65-7D491B560B56}" destId="{A4A62D2F-9ADE-0B48-A531-0B5312BF041B}" srcOrd="0" destOrd="0" presId="urn:microsoft.com/office/officeart/2005/8/layout/radial6"/>
    <dgm:cxn modelId="{7737F88A-9A0F-CF43-9577-2212C66DD484}" type="presOf" srcId="{AB9E993F-00D4-794A-A92A-1CF382E621EE}" destId="{633E8E8E-7C33-F946-9B2F-43C3FE91E969}" srcOrd="0" destOrd="0" presId="urn:microsoft.com/office/officeart/2005/8/layout/radial6"/>
    <dgm:cxn modelId="{120C389B-DCEC-8E49-B9EC-613C2631E6CC}" srcId="{281B325D-40C6-0544-AE4E-C1ABC3BD5E83}" destId="{DFC20810-B2BA-9D4C-9BB6-88711A13FB02}" srcOrd="3" destOrd="0" parTransId="{DEDA444A-098E-D149-86E3-6079C4D79D6C}" sibTransId="{7160CC94-0DEF-614F-801A-6CEDD00113AB}"/>
    <dgm:cxn modelId="{15DA43C2-C1B1-B649-A488-5EF07642DB2B}" srcId="{281B325D-40C6-0544-AE4E-C1ABC3BD5E83}" destId="{57B2E29C-B71F-E943-842B-717CAC70B2CB}" srcOrd="2" destOrd="0" parTransId="{34969EB0-6C6D-7F40-B4DC-7BC5FC46D79D}" sibTransId="{9665EA8C-E944-7146-80A7-9BCA33D42913}"/>
    <dgm:cxn modelId="{945543A4-EC0C-AA48-AF38-B57FEB317C41}" type="presParOf" srcId="{633E8E8E-7C33-F946-9B2F-43C3FE91E969}" destId="{DBFAC630-C31A-6F4D-AA24-29051A0FAD58}" srcOrd="0" destOrd="0" presId="urn:microsoft.com/office/officeart/2005/8/layout/radial6"/>
    <dgm:cxn modelId="{759A5B73-8596-CA4B-A78C-36D5993596E3}" type="presParOf" srcId="{633E8E8E-7C33-F946-9B2F-43C3FE91E969}" destId="{22D01DF0-F724-B541-A595-6F7BCE59B162}" srcOrd="1" destOrd="0" presId="urn:microsoft.com/office/officeart/2005/8/layout/radial6"/>
    <dgm:cxn modelId="{09638049-078C-8F42-B32C-8AD8DC2DF4FA}" type="presParOf" srcId="{633E8E8E-7C33-F946-9B2F-43C3FE91E969}" destId="{33B83CF9-1431-2846-9F4F-52DC76BF00E2}" srcOrd="2" destOrd="0" presId="urn:microsoft.com/office/officeart/2005/8/layout/radial6"/>
    <dgm:cxn modelId="{57CCB719-281B-E740-B78C-07710F0BBC3B}" type="presParOf" srcId="{633E8E8E-7C33-F946-9B2F-43C3FE91E969}" destId="{E46386BB-C6A8-E542-AECE-EA1BCC003D6C}" srcOrd="3" destOrd="0" presId="urn:microsoft.com/office/officeart/2005/8/layout/radial6"/>
    <dgm:cxn modelId="{0350569C-3C63-AD48-AAD4-22209F21720D}" type="presParOf" srcId="{633E8E8E-7C33-F946-9B2F-43C3FE91E969}" destId="{A4A62D2F-9ADE-0B48-A531-0B5312BF041B}" srcOrd="4" destOrd="0" presId="urn:microsoft.com/office/officeart/2005/8/layout/radial6"/>
    <dgm:cxn modelId="{7CC32A8A-CCB0-CB43-B454-9F7497486E91}" type="presParOf" srcId="{633E8E8E-7C33-F946-9B2F-43C3FE91E969}" destId="{66E7131B-1C4D-A144-977B-21B08DE7636D}" srcOrd="5" destOrd="0" presId="urn:microsoft.com/office/officeart/2005/8/layout/radial6"/>
    <dgm:cxn modelId="{D9539602-E947-D249-8424-E45E714866D8}" type="presParOf" srcId="{633E8E8E-7C33-F946-9B2F-43C3FE91E969}" destId="{56B2A2F1-7E29-0D45-8E36-69F82762B339}" srcOrd="6" destOrd="0" presId="urn:microsoft.com/office/officeart/2005/8/layout/radial6"/>
    <dgm:cxn modelId="{F41CE2ED-CA96-5049-9FDA-E497E96CB75C}" type="presParOf" srcId="{633E8E8E-7C33-F946-9B2F-43C3FE91E969}" destId="{F22923A3-F8CF-0046-99B2-ECC7A3F0ADCA}" srcOrd="7" destOrd="0" presId="urn:microsoft.com/office/officeart/2005/8/layout/radial6"/>
    <dgm:cxn modelId="{2B65D753-D427-B74D-AA35-8CE8A0C0FE1C}" type="presParOf" srcId="{633E8E8E-7C33-F946-9B2F-43C3FE91E969}" destId="{4FAD0D50-77FD-AF4B-888C-FE8DB01FE75E}" srcOrd="8" destOrd="0" presId="urn:microsoft.com/office/officeart/2005/8/layout/radial6"/>
    <dgm:cxn modelId="{0C9CB391-E374-3445-BFF3-DCA93982E6D1}" type="presParOf" srcId="{633E8E8E-7C33-F946-9B2F-43C3FE91E969}" destId="{219B85D6-7F22-8B45-AF7A-4A9A480E3757}" srcOrd="9" destOrd="0" presId="urn:microsoft.com/office/officeart/2005/8/layout/radial6"/>
    <dgm:cxn modelId="{090EE37C-1F74-604C-BBEB-4C0D0CEC35F3}" type="presParOf" srcId="{633E8E8E-7C33-F946-9B2F-43C3FE91E969}" destId="{7BF31AA5-EBCF-8841-83F5-F5DC01EBD681}" srcOrd="10" destOrd="0" presId="urn:microsoft.com/office/officeart/2005/8/layout/radial6"/>
    <dgm:cxn modelId="{E53C4224-F01C-6E4C-AF1D-4B9C9251A4B0}" type="presParOf" srcId="{633E8E8E-7C33-F946-9B2F-43C3FE91E969}" destId="{3439420C-28C5-634E-B61D-D0FC29C5383E}" srcOrd="11" destOrd="0" presId="urn:microsoft.com/office/officeart/2005/8/layout/radial6"/>
    <dgm:cxn modelId="{DE868F94-A562-C74A-84AE-A9C854148684}" type="presParOf" srcId="{633E8E8E-7C33-F946-9B2F-43C3FE91E969}" destId="{FAAF8B6B-1FC3-FF44-88B0-97267778C7DE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81A0FB8-D640-8E48-A8C6-47279245CB9C}" type="doc">
      <dgm:prSet loTypeId="urn:microsoft.com/office/officeart/2005/8/layout/equation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599E7B3-E7B1-304C-9980-C5E92F3322BB}">
      <dgm:prSet phldrT="[Text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s-ES_tradnl" sz="1900" noProof="0" dirty="0" smtClean="0">
              <a:solidFill>
                <a:schemeClr val="tx2"/>
              </a:solidFill>
            </a:rPr>
            <a:t>Incorporar la figura del </a:t>
          </a:r>
          <a:r>
            <a:rPr lang="es-ES_tradnl" sz="1900" noProof="0" dirty="0" err="1" smtClean="0">
              <a:solidFill>
                <a:schemeClr val="tx2"/>
              </a:solidFill>
            </a:rPr>
            <a:t>Ombusman</a:t>
          </a:r>
          <a:r>
            <a:rPr lang="es-ES_tradnl" sz="1900" noProof="0" dirty="0" smtClean="0">
              <a:solidFill>
                <a:schemeClr val="tx2"/>
              </a:solidFill>
            </a:rPr>
            <a:t> a la Comisión de Servicio Público y convertir dicha Comisión en el ente apelativo donde los clientes acudan a reclamar sus facturas.</a:t>
          </a:r>
          <a:endParaRPr lang="es-ES_tradnl" sz="1900" noProof="0" dirty="0">
            <a:solidFill>
              <a:schemeClr val="tx2"/>
            </a:solidFill>
          </a:endParaRPr>
        </a:p>
      </dgm:t>
    </dgm:pt>
    <dgm:pt modelId="{6A66560D-E836-B94B-8D44-D157D71ABB1F}" type="parTrans" cxnId="{B5DE14AC-90A3-204E-A232-E223D1BF195C}">
      <dgm:prSet/>
      <dgm:spPr/>
      <dgm:t>
        <a:bodyPr/>
        <a:lstStyle/>
        <a:p>
          <a:endParaRPr lang="en-US"/>
        </a:p>
      </dgm:t>
    </dgm:pt>
    <dgm:pt modelId="{7EE60E28-2D4C-294A-9450-48DEA0256D09}" type="sibTrans" cxnId="{B5DE14AC-90A3-204E-A232-E223D1BF195C}">
      <dgm:prSet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endParaRPr lang="en-US"/>
        </a:p>
      </dgm:t>
    </dgm:pt>
    <dgm:pt modelId="{8A43189E-D238-A144-B201-1CF68CAEDE6E}">
      <dgm:prSet phldrT="[Text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s-ES_tradnl" sz="1900" noProof="0" dirty="0" smtClean="0">
              <a:solidFill>
                <a:schemeClr val="tx2"/>
              </a:solidFill>
            </a:rPr>
            <a:t>Renovar la Junta de Gobierno de la AEE con participación representativa de todos los sectores sociales (industriales, gobierno, trabajadores, etc.). </a:t>
          </a:r>
          <a:endParaRPr lang="es-ES_tradnl" sz="1900" noProof="0" dirty="0">
            <a:solidFill>
              <a:schemeClr val="tx2"/>
            </a:solidFill>
          </a:endParaRPr>
        </a:p>
      </dgm:t>
    </dgm:pt>
    <dgm:pt modelId="{64EB0FAF-89BE-9542-811E-9AC29CCB3421}" type="parTrans" cxnId="{3DCAF92D-614F-DE4C-AAFA-5988A87FBA53}">
      <dgm:prSet/>
      <dgm:spPr/>
      <dgm:t>
        <a:bodyPr/>
        <a:lstStyle/>
        <a:p>
          <a:endParaRPr lang="en-US"/>
        </a:p>
      </dgm:t>
    </dgm:pt>
    <dgm:pt modelId="{BBA10950-302C-A84A-A590-A004B5B5E183}" type="sibTrans" cxnId="{3DCAF92D-614F-DE4C-AAFA-5988A87FBA53}">
      <dgm:prSet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endParaRPr lang="en-US"/>
        </a:p>
      </dgm:t>
    </dgm:pt>
    <dgm:pt modelId="{29B9B6A3-9B4B-CD43-945A-75E02124141C}">
      <dgm:prSet phldrT="[Text]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s-ES_tradnl" b="1" noProof="0" dirty="0" smtClean="0">
              <a:solidFill>
                <a:srgbClr val="800000"/>
              </a:solidFill>
            </a:rPr>
            <a:t>Transformación Gerencial para un modelo de gobernanza democrática</a:t>
          </a:r>
          <a:endParaRPr lang="es-ES_tradnl" b="1" noProof="0" dirty="0">
            <a:solidFill>
              <a:srgbClr val="800000"/>
            </a:solidFill>
          </a:endParaRPr>
        </a:p>
      </dgm:t>
    </dgm:pt>
    <dgm:pt modelId="{FEB64AD9-AD77-CF45-9AE6-4B6C322A6929}" type="parTrans" cxnId="{4DCA67A2-F5D6-3B4A-B30F-95967469A817}">
      <dgm:prSet/>
      <dgm:spPr/>
      <dgm:t>
        <a:bodyPr/>
        <a:lstStyle/>
        <a:p>
          <a:endParaRPr lang="en-US"/>
        </a:p>
      </dgm:t>
    </dgm:pt>
    <dgm:pt modelId="{D4A07651-A615-B047-A99C-328EC8999A03}" type="sibTrans" cxnId="{4DCA67A2-F5D6-3B4A-B30F-95967469A817}">
      <dgm:prSet/>
      <dgm:spPr/>
      <dgm:t>
        <a:bodyPr/>
        <a:lstStyle/>
        <a:p>
          <a:endParaRPr lang="en-US"/>
        </a:p>
      </dgm:t>
    </dgm:pt>
    <dgm:pt modelId="{797AEE0B-13B3-0D40-91EB-79AB28F3C6F6}" type="pres">
      <dgm:prSet presAssocID="{281A0FB8-D640-8E48-A8C6-47279245CB9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87AEB22-52E8-E64C-ADE0-B575FB4A1827}" type="pres">
      <dgm:prSet presAssocID="{281A0FB8-D640-8E48-A8C6-47279245CB9C}" presName="vNodes" presStyleCnt="0"/>
      <dgm:spPr/>
    </dgm:pt>
    <dgm:pt modelId="{808D43DC-483A-5545-8BA2-2E2907EE131B}" type="pres">
      <dgm:prSet presAssocID="{E599E7B3-E7B1-304C-9980-C5E92F3322BB}" presName="node" presStyleLbl="node1" presStyleIdx="0" presStyleCnt="3" custScaleX="168279" custScaleY="11280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9099B3-F590-7048-9B32-4D7385B6C307}" type="pres">
      <dgm:prSet presAssocID="{7EE60E28-2D4C-294A-9450-48DEA0256D09}" presName="spacerT" presStyleCnt="0"/>
      <dgm:spPr/>
    </dgm:pt>
    <dgm:pt modelId="{A3987CBB-4001-9F4E-8F94-AC2969BC5B01}" type="pres">
      <dgm:prSet presAssocID="{7EE60E28-2D4C-294A-9450-48DEA0256D09}" presName="sibTrans" presStyleLbl="sibTrans2D1" presStyleIdx="0" presStyleCnt="2"/>
      <dgm:spPr/>
      <dgm:t>
        <a:bodyPr/>
        <a:lstStyle/>
        <a:p>
          <a:endParaRPr lang="en-US"/>
        </a:p>
      </dgm:t>
    </dgm:pt>
    <dgm:pt modelId="{41B20B25-4E61-9543-A0FB-AC4106698F68}" type="pres">
      <dgm:prSet presAssocID="{7EE60E28-2D4C-294A-9450-48DEA0256D09}" presName="spacerB" presStyleCnt="0"/>
      <dgm:spPr/>
    </dgm:pt>
    <dgm:pt modelId="{CE6D252E-1EB1-6445-9918-4EFF3BB0B6B8}" type="pres">
      <dgm:prSet presAssocID="{8A43189E-D238-A144-B201-1CF68CAEDE6E}" presName="node" presStyleLbl="node1" presStyleIdx="1" presStyleCnt="3" custScaleX="158542" custScaleY="1084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D38DE2-4B22-CB4B-85F3-95E3BD68EC5E}" type="pres">
      <dgm:prSet presAssocID="{281A0FB8-D640-8E48-A8C6-47279245CB9C}" presName="sibTransLast" presStyleLbl="sibTrans2D1" presStyleIdx="1" presStyleCnt="2"/>
      <dgm:spPr/>
      <dgm:t>
        <a:bodyPr/>
        <a:lstStyle/>
        <a:p>
          <a:endParaRPr lang="en-US"/>
        </a:p>
      </dgm:t>
    </dgm:pt>
    <dgm:pt modelId="{E61C838B-153B-6F43-B1C1-4CE573589045}" type="pres">
      <dgm:prSet presAssocID="{281A0FB8-D640-8E48-A8C6-47279245CB9C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A375B203-872C-7D4B-AE74-3083E8D96824}" type="pres">
      <dgm:prSet presAssocID="{281A0FB8-D640-8E48-A8C6-47279245CB9C}" presName="lastNode" presStyleLbl="node1" presStyleIdx="2" presStyleCnt="3" custScaleX="68495" custScaleY="674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DCA67A2-F5D6-3B4A-B30F-95967469A817}" srcId="{281A0FB8-D640-8E48-A8C6-47279245CB9C}" destId="{29B9B6A3-9B4B-CD43-945A-75E02124141C}" srcOrd="2" destOrd="0" parTransId="{FEB64AD9-AD77-CF45-9AE6-4B6C322A6929}" sibTransId="{D4A07651-A615-B047-A99C-328EC8999A03}"/>
    <dgm:cxn modelId="{4041C537-A3EE-E74D-91F6-A683CF214872}" type="presOf" srcId="{BBA10950-302C-A84A-A590-A004B5B5E183}" destId="{E61C838B-153B-6F43-B1C1-4CE573589045}" srcOrd="1" destOrd="0" presId="urn:microsoft.com/office/officeart/2005/8/layout/equation2"/>
    <dgm:cxn modelId="{81EFC98A-B21A-E141-A5AE-B012DB1D4DB0}" type="presOf" srcId="{7EE60E28-2D4C-294A-9450-48DEA0256D09}" destId="{A3987CBB-4001-9F4E-8F94-AC2969BC5B01}" srcOrd="0" destOrd="0" presId="urn:microsoft.com/office/officeart/2005/8/layout/equation2"/>
    <dgm:cxn modelId="{0728195C-7270-1148-8DA8-A6DEADE77DA9}" type="presOf" srcId="{29B9B6A3-9B4B-CD43-945A-75E02124141C}" destId="{A375B203-872C-7D4B-AE74-3083E8D96824}" srcOrd="0" destOrd="0" presId="urn:microsoft.com/office/officeart/2005/8/layout/equation2"/>
    <dgm:cxn modelId="{B5DE14AC-90A3-204E-A232-E223D1BF195C}" srcId="{281A0FB8-D640-8E48-A8C6-47279245CB9C}" destId="{E599E7B3-E7B1-304C-9980-C5E92F3322BB}" srcOrd="0" destOrd="0" parTransId="{6A66560D-E836-B94B-8D44-D157D71ABB1F}" sibTransId="{7EE60E28-2D4C-294A-9450-48DEA0256D09}"/>
    <dgm:cxn modelId="{E8C3296E-B785-6B46-8EC1-03D7C35EBE51}" type="presOf" srcId="{8A43189E-D238-A144-B201-1CF68CAEDE6E}" destId="{CE6D252E-1EB1-6445-9918-4EFF3BB0B6B8}" srcOrd="0" destOrd="0" presId="urn:microsoft.com/office/officeart/2005/8/layout/equation2"/>
    <dgm:cxn modelId="{02AFAD9D-F916-7C40-A4F8-63BFE3309E52}" type="presOf" srcId="{281A0FB8-D640-8E48-A8C6-47279245CB9C}" destId="{797AEE0B-13B3-0D40-91EB-79AB28F3C6F6}" srcOrd="0" destOrd="0" presId="urn:microsoft.com/office/officeart/2005/8/layout/equation2"/>
    <dgm:cxn modelId="{3DCAF92D-614F-DE4C-AAFA-5988A87FBA53}" srcId="{281A0FB8-D640-8E48-A8C6-47279245CB9C}" destId="{8A43189E-D238-A144-B201-1CF68CAEDE6E}" srcOrd="1" destOrd="0" parTransId="{64EB0FAF-89BE-9542-811E-9AC29CCB3421}" sibTransId="{BBA10950-302C-A84A-A590-A004B5B5E183}"/>
    <dgm:cxn modelId="{DD4DA0DE-E70E-C040-938A-F294FCBB155F}" type="presOf" srcId="{E599E7B3-E7B1-304C-9980-C5E92F3322BB}" destId="{808D43DC-483A-5545-8BA2-2E2907EE131B}" srcOrd="0" destOrd="0" presId="urn:microsoft.com/office/officeart/2005/8/layout/equation2"/>
    <dgm:cxn modelId="{B3F0C52C-FAC5-4848-9F0C-6954652E7C0F}" type="presOf" srcId="{BBA10950-302C-A84A-A590-A004B5B5E183}" destId="{96D38DE2-4B22-CB4B-85F3-95E3BD68EC5E}" srcOrd="0" destOrd="0" presId="urn:microsoft.com/office/officeart/2005/8/layout/equation2"/>
    <dgm:cxn modelId="{44A9A1C2-9C99-F245-9C33-C98CCE0475D6}" type="presParOf" srcId="{797AEE0B-13B3-0D40-91EB-79AB28F3C6F6}" destId="{A87AEB22-52E8-E64C-ADE0-B575FB4A1827}" srcOrd="0" destOrd="0" presId="urn:microsoft.com/office/officeart/2005/8/layout/equation2"/>
    <dgm:cxn modelId="{7240E06E-55B3-3248-B8A7-B6FF3FFA39E6}" type="presParOf" srcId="{A87AEB22-52E8-E64C-ADE0-B575FB4A1827}" destId="{808D43DC-483A-5545-8BA2-2E2907EE131B}" srcOrd="0" destOrd="0" presId="urn:microsoft.com/office/officeart/2005/8/layout/equation2"/>
    <dgm:cxn modelId="{FACF5EBE-5A4F-4747-BFE6-74E55B09A528}" type="presParOf" srcId="{A87AEB22-52E8-E64C-ADE0-B575FB4A1827}" destId="{889099B3-F590-7048-9B32-4D7385B6C307}" srcOrd="1" destOrd="0" presId="urn:microsoft.com/office/officeart/2005/8/layout/equation2"/>
    <dgm:cxn modelId="{0CC57369-3EF5-FA45-9393-CE7DCA05224F}" type="presParOf" srcId="{A87AEB22-52E8-E64C-ADE0-B575FB4A1827}" destId="{A3987CBB-4001-9F4E-8F94-AC2969BC5B01}" srcOrd="2" destOrd="0" presId="urn:microsoft.com/office/officeart/2005/8/layout/equation2"/>
    <dgm:cxn modelId="{270479A0-2EA0-BE48-B035-BB2020A966E8}" type="presParOf" srcId="{A87AEB22-52E8-E64C-ADE0-B575FB4A1827}" destId="{41B20B25-4E61-9543-A0FB-AC4106698F68}" srcOrd="3" destOrd="0" presId="urn:microsoft.com/office/officeart/2005/8/layout/equation2"/>
    <dgm:cxn modelId="{EF1AC946-D71C-5148-8540-8C7EF6AFBAAD}" type="presParOf" srcId="{A87AEB22-52E8-E64C-ADE0-B575FB4A1827}" destId="{CE6D252E-1EB1-6445-9918-4EFF3BB0B6B8}" srcOrd="4" destOrd="0" presId="urn:microsoft.com/office/officeart/2005/8/layout/equation2"/>
    <dgm:cxn modelId="{0B2798B6-0F3E-724B-A327-5E8C52C470E3}" type="presParOf" srcId="{797AEE0B-13B3-0D40-91EB-79AB28F3C6F6}" destId="{96D38DE2-4B22-CB4B-85F3-95E3BD68EC5E}" srcOrd="1" destOrd="0" presId="urn:microsoft.com/office/officeart/2005/8/layout/equation2"/>
    <dgm:cxn modelId="{D1F1ADC0-515F-294C-A73B-9896E7D4F364}" type="presParOf" srcId="{96D38DE2-4B22-CB4B-85F3-95E3BD68EC5E}" destId="{E61C838B-153B-6F43-B1C1-4CE573589045}" srcOrd="0" destOrd="0" presId="urn:microsoft.com/office/officeart/2005/8/layout/equation2"/>
    <dgm:cxn modelId="{3D4A3074-105E-0746-9675-70FE5800E9BA}" type="presParOf" srcId="{797AEE0B-13B3-0D40-91EB-79AB28F3C6F6}" destId="{A375B203-872C-7D4B-AE74-3083E8D96824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FC0BBE6-16DA-D340-A65B-791EB0B05476}" type="doc">
      <dgm:prSet loTypeId="urn:microsoft.com/office/officeart/2008/layout/RadialCluster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9019741-7851-0040-8885-B8D40409D833}">
      <dgm:prSet phldrT="[Text]"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s-ES_tradnl" b="1" noProof="0" dirty="0" smtClean="0">
              <a:solidFill>
                <a:srgbClr val="800000"/>
              </a:solidFill>
            </a:rPr>
            <a:t>Riesgos en propuestas de la Cámara y Senado</a:t>
          </a:r>
          <a:endParaRPr lang="es-ES_tradnl" b="1" noProof="0" dirty="0">
            <a:solidFill>
              <a:srgbClr val="800000"/>
            </a:solidFill>
          </a:endParaRPr>
        </a:p>
      </dgm:t>
    </dgm:pt>
    <dgm:pt modelId="{BBDD3A6C-25B5-A742-AB4F-85B1233FF1C9}" type="parTrans" cxnId="{9D6FA12A-3C41-ED4D-8DF8-7D7C7FD716D4}">
      <dgm:prSet/>
      <dgm:spPr/>
      <dgm:t>
        <a:bodyPr/>
        <a:lstStyle/>
        <a:p>
          <a:endParaRPr lang="en-US"/>
        </a:p>
      </dgm:t>
    </dgm:pt>
    <dgm:pt modelId="{ACB2811C-E789-7245-8D24-EB71F4FACEB7}" type="sibTrans" cxnId="{9D6FA12A-3C41-ED4D-8DF8-7D7C7FD716D4}">
      <dgm:prSet/>
      <dgm:spPr/>
      <dgm:t>
        <a:bodyPr/>
        <a:lstStyle/>
        <a:p>
          <a:endParaRPr lang="en-US"/>
        </a:p>
      </dgm:t>
    </dgm:pt>
    <dgm:pt modelId="{83286DFE-FE38-5048-A446-0A4B98682AA9}">
      <dgm:prSet phldrT="[Text]" custT="1"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s-ES_tradnl" sz="1900" noProof="0" dirty="0" smtClean="0">
              <a:solidFill>
                <a:schemeClr val="tx2"/>
              </a:solidFill>
            </a:rPr>
            <a:t>Promueven la “libre competencia” de la generación de energía contrario a la política pública que ha presentado el Gobernador.</a:t>
          </a:r>
          <a:endParaRPr lang="es-ES_tradnl" sz="1900" noProof="0" dirty="0">
            <a:solidFill>
              <a:schemeClr val="tx2"/>
            </a:solidFill>
          </a:endParaRPr>
        </a:p>
      </dgm:t>
    </dgm:pt>
    <dgm:pt modelId="{DE1C9F41-FCF3-6847-A8F8-37123AFD155E}" type="parTrans" cxnId="{D99212B9-59CF-C944-A642-BB26C1E65913}">
      <dgm:prSet/>
      <dgm:spPr/>
      <dgm:t>
        <a:bodyPr/>
        <a:lstStyle/>
        <a:p>
          <a:endParaRPr lang="en-US"/>
        </a:p>
      </dgm:t>
    </dgm:pt>
    <dgm:pt modelId="{D0A849C1-5ACF-8344-A210-5A8E9B67C5FC}" type="sibTrans" cxnId="{D99212B9-59CF-C944-A642-BB26C1E65913}">
      <dgm:prSet/>
      <dgm:spPr/>
      <dgm:t>
        <a:bodyPr/>
        <a:lstStyle/>
        <a:p>
          <a:endParaRPr lang="en-US"/>
        </a:p>
      </dgm:t>
    </dgm:pt>
    <dgm:pt modelId="{E74B2F9B-F79B-0E49-9CE1-FC91CD712C65}">
      <dgm:prSet phldrT="[Text]" custT="1"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s-ES_tradnl" sz="1800" noProof="0" dirty="0" smtClean="0">
              <a:solidFill>
                <a:schemeClr val="tx2"/>
              </a:solidFill>
            </a:rPr>
            <a:t>Socavan el carácter público de la AEE y no toman acción sobre los verdaderos problemas de la AEE, además que </a:t>
          </a:r>
          <a:r>
            <a:rPr lang="es-ES_tradnl" sz="1800" b="1" noProof="0" dirty="0" smtClean="0">
              <a:solidFill>
                <a:srgbClr val="800000"/>
              </a:solidFill>
            </a:rPr>
            <a:t>NO</a:t>
          </a:r>
          <a:r>
            <a:rPr lang="es-ES_tradnl" sz="1800" noProof="0" dirty="0" smtClean="0">
              <a:solidFill>
                <a:schemeClr val="tx2"/>
              </a:solidFill>
            </a:rPr>
            <a:t> garantizan bajar </a:t>
          </a:r>
          <a:br>
            <a:rPr lang="es-ES_tradnl" sz="1800" noProof="0" dirty="0" smtClean="0">
              <a:solidFill>
                <a:schemeClr val="tx2"/>
              </a:solidFill>
            </a:rPr>
          </a:br>
          <a:r>
            <a:rPr lang="es-ES_tradnl" sz="1800" noProof="0" dirty="0" smtClean="0">
              <a:solidFill>
                <a:schemeClr val="tx2"/>
              </a:solidFill>
            </a:rPr>
            <a:t>la factura de la luz.</a:t>
          </a:r>
          <a:endParaRPr lang="es-ES_tradnl" sz="1800" noProof="0" dirty="0">
            <a:solidFill>
              <a:schemeClr val="tx2"/>
            </a:solidFill>
          </a:endParaRPr>
        </a:p>
      </dgm:t>
    </dgm:pt>
    <dgm:pt modelId="{8C171514-E1ED-3149-80A4-A7AB7180CAC8}" type="parTrans" cxnId="{C947F464-36BE-C147-9DD8-C8F6188B5C4B}">
      <dgm:prSet/>
      <dgm:spPr/>
      <dgm:t>
        <a:bodyPr/>
        <a:lstStyle/>
        <a:p>
          <a:endParaRPr lang="en-US"/>
        </a:p>
      </dgm:t>
    </dgm:pt>
    <dgm:pt modelId="{E8AA6B81-80B4-A745-AA4A-7B907477A150}" type="sibTrans" cxnId="{C947F464-36BE-C147-9DD8-C8F6188B5C4B}">
      <dgm:prSet/>
      <dgm:spPr/>
      <dgm:t>
        <a:bodyPr/>
        <a:lstStyle/>
        <a:p>
          <a:endParaRPr lang="en-US"/>
        </a:p>
      </dgm:t>
    </dgm:pt>
    <dgm:pt modelId="{1F7F9CD2-3999-3D43-B8CB-30CB09A431B9}">
      <dgm:prSet phldrT="[Text]" custT="1"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s-ES_tradnl" sz="1800" noProof="0" dirty="0" smtClean="0">
              <a:solidFill>
                <a:schemeClr val="tx2"/>
              </a:solidFill>
            </a:rPr>
            <a:t>Sugieren la creación de una Comisión o Junta Reguladora de la AEE que operará como un ente externo a la corporación pública a un costo de $5 </a:t>
          </a:r>
          <a:r>
            <a:rPr lang="es-ES_tradnl" sz="1800" noProof="0" dirty="0" err="1" smtClean="0">
              <a:solidFill>
                <a:schemeClr val="tx2"/>
              </a:solidFill>
            </a:rPr>
            <a:t>mll</a:t>
          </a:r>
          <a:r>
            <a:rPr lang="es-ES_tradnl" sz="1800" noProof="0" dirty="0" smtClean="0">
              <a:solidFill>
                <a:schemeClr val="tx2"/>
              </a:solidFill>
            </a:rPr>
            <a:t>.</a:t>
          </a:r>
          <a:endParaRPr lang="es-ES_tradnl" sz="1800" noProof="0" dirty="0">
            <a:solidFill>
              <a:schemeClr val="tx2"/>
            </a:solidFill>
          </a:endParaRPr>
        </a:p>
      </dgm:t>
    </dgm:pt>
    <dgm:pt modelId="{B12E0272-D5A1-1F47-BFFC-96429945EA34}" type="parTrans" cxnId="{14393A77-71A8-3D40-AFD1-3256666AE91F}">
      <dgm:prSet/>
      <dgm:spPr/>
      <dgm:t>
        <a:bodyPr/>
        <a:lstStyle/>
        <a:p>
          <a:endParaRPr lang="en-US"/>
        </a:p>
      </dgm:t>
    </dgm:pt>
    <dgm:pt modelId="{2636FFFA-2ED9-404F-8EDC-D195F055899C}" type="sibTrans" cxnId="{14393A77-71A8-3D40-AFD1-3256666AE91F}">
      <dgm:prSet/>
      <dgm:spPr/>
      <dgm:t>
        <a:bodyPr/>
        <a:lstStyle/>
        <a:p>
          <a:endParaRPr lang="en-US"/>
        </a:p>
      </dgm:t>
    </dgm:pt>
    <dgm:pt modelId="{FF4EE232-95BF-564F-ACD5-49AD0A8B3F6C}" type="pres">
      <dgm:prSet presAssocID="{FFC0BBE6-16DA-D340-A65B-791EB0B05476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C79A2C60-6015-E74B-9B4E-CD55CB10D7A6}" type="pres">
      <dgm:prSet presAssocID="{09019741-7851-0040-8885-B8D40409D833}" presName="singleCycle" presStyleCnt="0"/>
      <dgm:spPr/>
    </dgm:pt>
    <dgm:pt modelId="{2FB54624-708E-1D40-A86C-AFB8F0C1E26A}" type="pres">
      <dgm:prSet presAssocID="{09019741-7851-0040-8885-B8D40409D833}" presName="singleCenter" presStyleLbl="node1" presStyleIdx="0" presStyleCnt="4">
        <dgm:presLayoutVars>
          <dgm:chMax val="7"/>
          <dgm:chPref val="7"/>
        </dgm:presLayoutVars>
      </dgm:prSet>
      <dgm:spPr/>
      <dgm:t>
        <a:bodyPr/>
        <a:lstStyle/>
        <a:p>
          <a:endParaRPr lang="en-US"/>
        </a:p>
      </dgm:t>
    </dgm:pt>
    <dgm:pt modelId="{B76978A6-77D2-8A44-9E04-4C51C70FF763}" type="pres">
      <dgm:prSet presAssocID="{DE1C9F41-FCF3-6847-A8F8-37123AFD155E}" presName="Name56" presStyleLbl="parChTrans1D2" presStyleIdx="0" presStyleCnt="3"/>
      <dgm:spPr/>
      <dgm:t>
        <a:bodyPr/>
        <a:lstStyle/>
        <a:p>
          <a:endParaRPr lang="en-US"/>
        </a:p>
      </dgm:t>
    </dgm:pt>
    <dgm:pt modelId="{8E0FB213-7D96-F847-BCC9-493D6396D09B}" type="pres">
      <dgm:prSet presAssocID="{83286DFE-FE38-5048-A446-0A4B98682AA9}" presName="text0" presStyleLbl="node1" presStyleIdx="1" presStyleCnt="4" custScaleX="225574" custScaleY="174325" custRadScaleRad="92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4D88CA-AF4B-EB49-9167-A83A2DD39856}" type="pres">
      <dgm:prSet presAssocID="{8C171514-E1ED-3149-80A4-A7AB7180CAC8}" presName="Name56" presStyleLbl="parChTrans1D2" presStyleIdx="1" presStyleCnt="3"/>
      <dgm:spPr/>
      <dgm:t>
        <a:bodyPr/>
        <a:lstStyle/>
        <a:p>
          <a:endParaRPr lang="en-US"/>
        </a:p>
      </dgm:t>
    </dgm:pt>
    <dgm:pt modelId="{E7539131-3CA3-2543-A7B5-5FEF3EE36979}" type="pres">
      <dgm:prSet presAssocID="{E74B2F9B-F79B-0E49-9CE1-FC91CD712C65}" presName="text0" presStyleLbl="node1" presStyleIdx="2" presStyleCnt="4" custScaleX="174022" custScaleY="171792" custRadScaleRad="97600" custRadScaleInc="-423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3980A0-25CD-6B42-98C5-FD57AA8FAC55}" type="pres">
      <dgm:prSet presAssocID="{B12E0272-D5A1-1F47-BFFC-96429945EA34}" presName="Name56" presStyleLbl="parChTrans1D2" presStyleIdx="2" presStyleCnt="3"/>
      <dgm:spPr/>
      <dgm:t>
        <a:bodyPr/>
        <a:lstStyle/>
        <a:p>
          <a:endParaRPr lang="en-US"/>
        </a:p>
      </dgm:t>
    </dgm:pt>
    <dgm:pt modelId="{36B0C7DA-EE09-F144-A47C-28E5C0604DCB}" type="pres">
      <dgm:prSet presAssocID="{1F7F9CD2-3999-3D43-B8CB-30CB09A431B9}" presName="text0" presStyleLbl="node1" presStyleIdx="3" presStyleCnt="4" custScaleX="170332" custScaleY="168713" custRadScaleRad="97831" custRadScaleInc="380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4393A77-71A8-3D40-AFD1-3256666AE91F}" srcId="{09019741-7851-0040-8885-B8D40409D833}" destId="{1F7F9CD2-3999-3D43-B8CB-30CB09A431B9}" srcOrd="2" destOrd="0" parTransId="{B12E0272-D5A1-1F47-BFFC-96429945EA34}" sibTransId="{2636FFFA-2ED9-404F-8EDC-D195F055899C}"/>
    <dgm:cxn modelId="{8F56B033-D9D2-FE41-8D7D-C6C890D498C9}" type="presOf" srcId="{B12E0272-D5A1-1F47-BFFC-96429945EA34}" destId="{FC3980A0-25CD-6B42-98C5-FD57AA8FAC55}" srcOrd="0" destOrd="0" presId="urn:microsoft.com/office/officeart/2008/layout/RadialCluster"/>
    <dgm:cxn modelId="{C947F464-36BE-C147-9DD8-C8F6188B5C4B}" srcId="{09019741-7851-0040-8885-B8D40409D833}" destId="{E74B2F9B-F79B-0E49-9CE1-FC91CD712C65}" srcOrd="1" destOrd="0" parTransId="{8C171514-E1ED-3149-80A4-A7AB7180CAC8}" sibTransId="{E8AA6B81-80B4-A745-AA4A-7B907477A150}"/>
    <dgm:cxn modelId="{973BB9CF-1D3D-2843-8121-24C4E38A3572}" type="presOf" srcId="{83286DFE-FE38-5048-A446-0A4B98682AA9}" destId="{8E0FB213-7D96-F847-BCC9-493D6396D09B}" srcOrd="0" destOrd="0" presId="urn:microsoft.com/office/officeart/2008/layout/RadialCluster"/>
    <dgm:cxn modelId="{B9C8A980-2326-BD4F-9A56-80D921635C59}" type="presOf" srcId="{1F7F9CD2-3999-3D43-B8CB-30CB09A431B9}" destId="{36B0C7DA-EE09-F144-A47C-28E5C0604DCB}" srcOrd="0" destOrd="0" presId="urn:microsoft.com/office/officeart/2008/layout/RadialCluster"/>
    <dgm:cxn modelId="{1EF01117-2ABC-1343-A0AC-74361952AAB3}" type="presOf" srcId="{E74B2F9B-F79B-0E49-9CE1-FC91CD712C65}" destId="{E7539131-3CA3-2543-A7B5-5FEF3EE36979}" srcOrd="0" destOrd="0" presId="urn:microsoft.com/office/officeart/2008/layout/RadialCluster"/>
    <dgm:cxn modelId="{583DA37D-2661-E342-AD32-7A34AE044B42}" type="presOf" srcId="{09019741-7851-0040-8885-B8D40409D833}" destId="{2FB54624-708E-1D40-A86C-AFB8F0C1E26A}" srcOrd="0" destOrd="0" presId="urn:microsoft.com/office/officeart/2008/layout/RadialCluster"/>
    <dgm:cxn modelId="{831D130C-8366-8D45-9449-1F5EE5DA6A8E}" type="presOf" srcId="{8C171514-E1ED-3149-80A4-A7AB7180CAC8}" destId="{9A4D88CA-AF4B-EB49-9167-A83A2DD39856}" srcOrd="0" destOrd="0" presId="urn:microsoft.com/office/officeart/2008/layout/RadialCluster"/>
    <dgm:cxn modelId="{9D6FA12A-3C41-ED4D-8DF8-7D7C7FD716D4}" srcId="{FFC0BBE6-16DA-D340-A65B-791EB0B05476}" destId="{09019741-7851-0040-8885-B8D40409D833}" srcOrd="0" destOrd="0" parTransId="{BBDD3A6C-25B5-A742-AB4F-85B1233FF1C9}" sibTransId="{ACB2811C-E789-7245-8D24-EB71F4FACEB7}"/>
    <dgm:cxn modelId="{D99212B9-59CF-C944-A642-BB26C1E65913}" srcId="{09019741-7851-0040-8885-B8D40409D833}" destId="{83286DFE-FE38-5048-A446-0A4B98682AA9}" srcOrd="0" destOrd="0" parTransId="{DE1C9F41-FCF3-6847-A8F8-37123AFD155E}" sibTransId="{D0A849C1-5ACF-8344-A210-5A8E9B67C5FC}"/>
    <dgm:cxn modelId="{4299F618-FEA7-D14F-A3F8-2B2D03E9FCA2}" type="presOf" srcId="{FFC0BBE6-16DA-D340-A65B-791EB0B05476}" destId="{FF4EE232-95BF-564F-ACD5-49AD0A8B3F6C}" srcOrd="0" destOrd="0" presId="urn:microsoft.com/office/officeart/2008/layout/RadialCluster"/>
    <dgm:cxn modelId="{66FDF0E3-C39F-5F48-AE60-0CA12E3457B1}" type="presOf" srcId="{DE1C9F41-FCF3-6847-A8F8-37123AFD155E}" destId="{B76978A6-77D2-8A44-9E04-4C51C70FF763}" srcOrd="0" destOrd="0" presId="urn:microsoft.com/office/officeart/2008/layout/RadialCluster"/>
    <dgm:cxn modelId="{0F78BFFD-9B6C-5148-9AAE-DB7EF2896EFF}" type="presParOf" srcId="{FF4EE232-95BF-564F-ACD5-49AD0A8B3F6C}" destId="{C79A2C60-6015-E74B-9B4E-CD55CB10D7A6}" srcOrd="0" destOrd="0" presId="urn:microsoft.com/office/officeart/2008/layout/RadialCluster"/>
    <dgm:cxn modelId="{77CB7144-768B-DA40-9F7B-3539F9E1C937}" type="presParOf" srcId="{C79A2C60-6015-E74B-9B4E-CD55CB10D7A6}" destId="{2FB54624-708E-1D40-A86C-AFB8F0C1E26A}" srcOrd="0" destOrd="0" presId="urn:microsoft.com/office/officeart/2008/layout/RadialCluster"/>
    <dgm:cxn modelId="{F16EB9AC-5FED-E34C-B8FF-6BDC01EBA2EB}" type="presParOf" srcId="{C79A2C60-6015-E74B-9B4E-CD55CB10D7A6}" destId="{B76978A6-77D2-8A44-9E04-4C51C70FF763}" srcOrd="1" destOrd="0" presId="urn:microsoft.com/office/officeart/2008/layout/RadialCluster"/>
    <dgm:cxn modelId="{13B836AB-482B-D44B-B8A7-51917E66D9DE}" type="presParOf" srcId="{C79A2C60-6015-E74B-9B4E-CD55CB10D7A6}" destId="{8E0FB213-7D96-F847-BCC9-493D6396D09B}" srcOrd="2" destOrd="0" presId="urn:microsoft.com/office/officeart/2008/layout/RadialCluster"/>
    <dgm:cxn modelId="{BC3D52A4-0855-F24F-A946-02FE0C72943A}" type="presParOf" srcId="{C79A2C60-6015-E74B-9B4E-CD55CB10D7A6}" destId="{9A4D88CA-AF4B-EB49-9167-A83A2DD39856}" srcOrd="3" destOrd="0" presId="urn:microsoft.com/office/officeart/2008/layout/RadialCluster"/>
    <dgm:cxn modelId="{F7018054-D7A5-284A-8D48-2CF9986A2EE3}" type="presParOf" srcId="{C79A2C60-6015-E74B-9B4E-CD55CB10D7A6}" destId="{E7539131-3CA3-2543-A7B5-5FEF3EE36979}" srcOrd="4" destOrd="0" presId="urn:microsoft.com/office/officeart/2008/layout/RadialCluster"/>
    <dgm:cxn modelId="{CBAA9FBB-B74B-614E-B2EF-87A705B14B3D}" type="presParOf" srcId="{C79A2C60-6015-E74B-9B4E-CD55CB10D7A6}" destId="{FC3980A0-25CD-6B42-98C5-FD57AA8FAC55}" srcOrd="5" destOrd="0" presId="urn:microsoft.com/office/officeart/2008/layout/RadialCluster"/>
    <dgm:cxn modelId="{1A32C5B7-C71C-F441-AD65-26938445E2A7}" type="presParOf" srcId="{C79A2C60-6015-E74B-9B4E-CD55CB10D7A6}" destId="{36B0C7DA-EE09-F144-A47C-28E5C0604DCB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4436AB-C1DA-2248-ADA9-CA1EEDD8A0DE}">
      <dsp:nvSpPr>
        <dsp:cNvPr id="0" name=""/>
        <dsp:cNvSpPr/>
      </dsp:nvSpPr>
      <dsp:spPr>
        <a:xfrm>
          <a:off x="3100315" y="2993282"/>
          <a:ext cx="2293384" cy="2293384"/>
        </a:xfrm>
        <a:prstGeom prst="ellipse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900" b="1" kern="1200" noProof="0" dirty="0" smtClean="0">
              <a:solidFill>
                <a:srgbClr val="800000"/>
              </a:solidFill>
            </a:rPr>
            <a:t>El País merece una AEE eficiente, pública y con la voluntad de despolitizarse.</a:t>
          </a:r>
          <a:endParaRPr lang="es-ES_tradnl" sz="1900" b="1" kern="1200" noProof="0" dirty="0">
            <a:solidFill>
              <a:srgbClr val="800000"/>
            </a:solidFill>
          </a:endParaRPr>
        </a:p>
      </dsp:txBody>
      <dsp:txXfrm>
        <a:off x="3436173" y="3329140"/>
        <a:ext cx="1621668" cy="1621668"/>
      </dsp:txXfrm>
    </dsp:sp>
    <dsp:sp modelId="{EDFB679E-87EA-EC44-8144-CD3D87E8552D}">
      <dsp:nvSpPr>
        <dsp:cNvPr id="0" name=""/>
        <dsp:cNvSpPr/>
      </dsp:nvSpPr>
      <dsp:spPr>
        <a:xfrm rot="11700000">
          <a:off x="1056638" y="3226825"/>
          <a:ext cx="2004223" cy="653614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CC6C587-0999-B34B-8737-1039AEC2175D}">
      <dsp:nvSpPr>
        <dsp:cNvPr id="0" name=""/>
        <dsp:cNvSpPr/>
      </dsp:nvSpPr>
      <dsp:spPr>
        <a:xfrm>
          <a:off x="1426" y="2422780"/>
          <a:ext cx="2178715" cy="1742972"/>
        </a:xfrm>
        <a:prstGeom prst="roundRect">
          <a:avLst>
            <a:gd name="adj" fmla="val 10000"/>
          </a:avLst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kern="1200" noProof="0" dirty="0" smtClean="0">
              <a:solidFill>
                <a:schemeClr val="tx2"/>
              </a:solidFill>
            </a:rPr>
            <a:t>En Estados Unidos, donde se ha desregulado el mercado energético, se ha experimentado un alza constante en la factura de la luz. </a:t>
          </a:r>
          <a:endParaRPr lang="es-ES_tradnl" sz="1600" kern="1200" noProof="0" dirty="0">
            <a:solidFill>
              <a:schemeClr val="tx2"/>
            </a:solidFill>
          </a:endParaRPr>
        </a:p>
      </dsp:txBody>
      <dsp:txXfrm>
        <a:off x="52476" y="2473830"/>
        <a:ext cx="2076615" cy="1640872"/>
      </dsp:txXfrm>
    </dsp:sp>
    <dsp:sp modelId="{3E3E3A5E-C98D-B044-9C7C-7FBEBE88EABD}">
      <dsp:nvSpPr>
        <dsp:cNvPr id="0" name=""/>
        <dsp:cNvSpPr/>
      </dsp:nvSpPr>
      <dsp:spPr>
        <a:xfrm rot="14700000">
          <a:off x="2287475" y="1759970"/>
          <a:ext cx="2004223" cy="653614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CDBEA9F-2E71-3A41-8AE7-C06631E77807}">
      <dsp:nvSpPr>
        <dsp:cNvPr id="0" name=""/>
        <dsp:cNvSpPr/>
      </dsp:nvSpPr>
      <dsp:spPr>
        <a:xfrm>
          <a:off x="1776718" y="307070"/>
          <a:ext cx="2178715" cy="1742972"/>
        </a:xfrm>
        <a:prstGeom prst="roundRect">
          <a:avLst>
            <a:gd name="adj" fmla="val 10000"/>
          </a:avLst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tx2"/>
              </a:solidFill>
            </a:rPr>
            <a:t>Cualquier proceso de transformación de la AEE debe tener claro que la energía es un derecho humano.</a:t>
          </a:r>
          <a:endParaRPr lang="en-US" sz="1600" kern="1200" dirty="0">
            <a:solidFill>
              <a:schemeClr val="tx2"/>
            </a:solidFill>
          </a:endParaRPr>
        </a:p>
      </dsp:txBody>
      <dsp:txXfrm>
        <a:off x="1827768" y="358120"/>
        <a:ext cx="2076615" cy="1640872"/>
      </dsp:txXfrm>
    </dsp:sp>
    <dsp:sp modelId="{CB28B7AA-4E66-4F44-9356-715D13FF1713}">
      <dsp:nvSpPr>
        <dsp:cNvPr id="0" name=""/>
        <dsp:cNvSpPr/>
      </dsp:nvSpPr>
      <dsp:spPr>
        <a:xfrm rot="17700000">
          <a:off x="4202317" y="1759970"/>
          <a:ext cx="2004223" cy="653614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2166EB6-3289-0749-94C1-A76891936DB5}">
      <dsp:nvSpPr>
        <dsp:cNvPr id="0" name=""/>
        <dsp:cNvSpPr/>
      </dsp:nvSpPr>
      <dsp:spPr>
        <a:xfrm>
          <a:off x="4538582" y="307070"/>
          <a:ext cx="2178715" cy="1742972"/>
        </a:xfrm>
        <a:prstGeom prst="roundRect">
          <a:avLst>
            <a:gd name="adj" fmla="val 10000"/>
          </a:avLst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800" kern="1200" noProof="0" dirty="0" smtClean="0">
              <a:solidFill>
                <a:schemeClr val="tx2"/>
              </a:solidFill>
            </a:rPr>
            <a:t>Hay que reducir la dependencia del petróleo.</a:t>
          </a:r>
          <a:endParaRPr lang="es-ES_tradnl" sz="1800" kern="1200" noProof="0" dirty="0">
            <a:solidFill>
              <a:schemeClr val="tx2"/>
            </a:solidFill>
          </a:endParaRPr>
        </a:p>
      </dsp:txBody>
      <dsp:txXfrm>
        <a:off x="4589632" y="358120"/>
        <a:ext cx="2076615" cy="1640872"/>
      </dsp:txXfrm>
    </dsp:sp>
    <dsp:sp modelId="{F2FE07B8-C85C-3F4D-8805-42E3E6245929}">
      <dsp:nvSpPr>
        <dsp:cNvPr id="0" name=""/>
        <dsp:cNvSpPr/>
      </dsp:nvSpPr>
      <dsp:spPr>
        <a:xfrm rot="20700000">
          <a:off x="5433154" y="3226825"/>
          <a:ext cx="2004223" cy="653614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731BFF5-9002-4D4F-B731-A2AEFA99EB27}">
      <dsp:nvSpPr>
        <dsp:cNvPr id="0" name=""/>
        <dsp:cNvSpPr/>
      </dsp:nvSpPr>
      <dsp:spPr>
        <a:xfrm>
          <a:off x="6313874" y="2422780"/>
          <a:ext cx="2178715" cy="1742972"/>
        </a:xfrm>
        <a:prstGeom prst="roundRect">
          <a:avLst>
            <a:gd name="adj" fmla="val 10000"/>
          </a:avLst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800" kern="1200" noProof="0" dirty="0" smtClean="0">
              <a:solidFill>
                <a:schemeClr val="tx2"/>
              </a:solidFill>
            </a:rPr>
            <a:t>Urgen medidas que hagan más sostenible nuestro sistema eléctrico público.</a:t>
          </a:r>
          <a:endParaRPr lang="es-ES_tradnl" sz="1800" kern="1200" noProof="0" dirty="0">
            <a:solidFill>
              <a:schemeClr val="tx2"/>
            </a:solidFill>
          </a:endParaRPr>
        </a:p>
      </dsp:txBody>
      <dsp:txXfrm>
        <a:off x="6364924" y="2473830"/>
        <a:ext cx="2076615" cy="164087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70AA3E-FBBE-C349-8306-B4425611D1BD}">
      <dsp:nvSpPr>
        <dsp:cNvPr id="0" name=""/>
        <dsp:cNvSpPr/>
      </dsp:nvSpPr>
      <dsp:spPr>
        <a:xfrm>
          <a:off x="0" y="0"/>
          <a:ext cx="6583680" cy="1066002"/>
        </a:xfrm>
        <a:prstGeom prst="roundRect">
          <a:avLst>
            <a:gd name="adj" fmla="val 10000"/>
          </a:avLst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400" kern="1200" noProof="0" smtClean="0">
              <a:solidFill>
                <a:schemeClr val="tx2"/>
              </a:solidFill>
            </a:rPr>
            <a:t>No contienen disposiciones algunas que garanticen una reducción en la factura.</a:t>
          </a:r>
          <a:endParaRPr lang="es-ES_tradnl" sz="2400" kern="1200" noProof="0" dirty="0">
            <a:solidFill>
              <a:schemeClr val="tx2"/>
            </a:solidFill>
          </a:endParaRPr>
        </a:p>
      </dsp:txBody>
      <dsp:txXfrm>
        <a:off x="31222" y="31222"/>
        <a:ext cx="5343302" cy="1003558"/>
      </dsp:txXfrm>
    </dsp:sp>
    <dsp:sp modelId="{3D171ED0-FA4D-3148-9704-FB937C51DB76}">
      <dsp:nvSpPr>
        <dsp:cNvPr id="0" name=""/>
        <dsp:cNvSpPr/>
      </dsp:nvSpPr>
      <dsp:spPr>
        <a:xfrm>
          <a:off x="551383" y="1259821"/>
          <a:ext cx="6583680" cy="1066002"/>
        </a:xfrm>
        <a:prstGeom prst="roundRect">
          <a:avLst>
            <a:gd name="adj" fmla="val 10000"/>
          </a:avLst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400" kern="1200" noProof="0" dirty="0" smtClean="0">
              <a:solidFill>
                <a:schemeClr val="tx2"/>
              </a:solidFill>
            </a:rPr>
            <a:t>Privatizarán la AEE al promover la libre competencia y la desregulación el mercado de generación.</a:t>
          </a:r>
          <a:endParaRPr lang="es-ES_tradnl" sz="2400" kern="1200" noProof="0" dirty="0">
            <a:solidFill>
              <a:schemeClr val="tx2"/>
            </a:solidFill>
          </a:endParaRPr>
        </a:p>
      </dsp:txBody>
      <dsp:txXfrm>
        <a:off x="582605" y="1291043"/>
        <a:ext cx="5276951" cy="1003558"/>
      </dsp:txXfrm>
    </dsp:sp>
    <dsp:sp modelId="{0F56DCBC-C282-794E-B847-E4DC648D0D7F}">
      <dsp:nvSpPr>
        <dsp:cNvPr id="0" name=""/>
        <dsp:cNvSpPr/>
      </dsp:nvSpPr>
      <dsp:spPr>
        <a:xfrm>
          <a:off x="1094536" y="2519642"/>
          <a:ext cx="6583680" cy="1066002"/>
        </a:xfrm>
        <a:prstGeom prst="roundRect">
          <a:avLst>
            <a:gd name="adj" fmla="val 10000"/>
          </a:avLst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400" kern="1200" noProof="0" dirty="0" smtClean="0">
              <a:solidFill>
                <a:schemeClr val="tx2"/>
              </a:solidFill>
            </a:rPr>
            <a:t>Tienen visos inconstitucionales. </a:t>
          </a:r>
          <a:endParaRPr lang="es-ES_tradnl" sz="2400" kern="1200" noProof="0" dirty="0">
            <a:solidFill>
              <a:schemeClr val="tx2"/>
            </a:solidFill>
          </a:endParaRPr>
        </a:p>
      </dsp:txBody>
      <dsp:txXfrm>
        <a:off x="1125758" y="2550864"/>
        <a:ext cx="5285180" cy="1003558"/>
      </dsp:txXfrm>
    </dsp:sp>
    <dsp:sp modelId="{E562869A-1F26-E143-911D-0F90D1791D80}">
      <dsp:nvSpPr>
        <dsp:cNvPr id="0" name=""/>
        <dsp:cNvSpPr/>
      </dsp:nvSpPr>
      <dsp:spPr>
        <a:xfrm>
          <a:off x="1645920" y="3779464"/>
          <a:ext cx="6583680" cy="1066002"/>
        </a:xfrm>
        <a:prstGeom prst="roundRect">
          <a:avLst>
            <a:gd name="adj" fmla="val 10000"/>
          </a:avLst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900" kern="1200" noProof="0" dirty="0" smtClean="0">
              <a:solidFill>
                <a:schemeClr val="tx2"/>
              </a:solidFill>
            </a:rPr>
            <a:t>En Estados Unidos, donde se ha promovido legislación a favor de la desregulación del mercado el resultado ha sido más aumentos en la factura.</a:t>
          </a:r>
          <a:endParaRPr lang="en-US" sz="1900" kern="1200" dirty="0"/>
        </a:p>
      </dsp:txBody>
      <dsp:txXfrm>
        <a:off x="1677142" y="3810686"/>
        <a:ext cx="5276951" cy="1003558"/>
      </dsp:txXfrm>
    </dsp:sp>
    <dsp:sp modelId="{50C2714C-6186-314F-AEF1-3FB3976DC985}">
      <dsp:nvSpPr>
        <dsp:cNvPr id="0" name=""/>
        <dsp:cNvSpPr/>
      </dsp:nvSpPr>
      <dsp:spPr>
        <a:xfrm>
          <a:off x="5890778" y="816461"/>
          <a:ext cx="692901" cy="692901"/>
        </a:xfrm>
        <a:prstGeom prst="downArrow">
          <a:avLst>
            <a:gd name="adj1" fmla="val 55000"/>
            <a:gd name="adj2" fmla="val 45000"/>
          </a:avLst>
        </a:prstGeom>
        <a:solidFill>
          <a:srgbClr val="800000"/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100" kern="1200"/>
        </a:p>
      </dsp:txBody>
      <dsp:txXfrm>
        <a:off x="6046681" y="816461"/>
        <a:ext cx="381095" cy="521408"/>
      </dsp:txXfrm>
    </dsp:sp>
    <dsp:sp modelId="{55891AE5-03FD-F442-86E1-6EE2A1F3192B}">
      <dsp:nvSpPr>
        <dsp:cNvPr id="0" name=""/>
        <dsp:cNvSpPr/>
      </dsp:nvSpPr>
      <dsp:spPr>
        <a:xfrm>
          <a:off x="6442161" y="2076282"/>
          <a:ext cx="692901" cy="692901"/>
        </a:xfrm>
        <a:prstGeom prst="downArrow">
          <a:avLst>
            <a:gd name="adj1" fmla="val 55000"/>
            <a:gd name="adj2" fmla="val 45000"/>
          </a:avLst>
        </a:prstGeom>
        <a:solidFill>
          <a:srgbClr val="800000"/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100" kern="1200"/>
        </a:p>
      </dsp:txBody>
      <dsp:txXfrm>
        <a:off x="6598064" y="2076282"/>
        <a:ext cx="381095" cy="521408"/>
      </dsp:txXfrm>
    </dsp:sp>
    <dsp:sp modelId="{A24E3867-C8F7-0A44-884A-1266923C9891}">
      <dsp:nvSpPr>
        <dsp:cNvPr id="0" name=""/>
        <dsp:cNvSpPr/>
      </dsp:nvSpPr>
      <dsp:spPr>
        <a:xfrm>
          <a:off x="6985315" y="3336104"/>
          <a:ext cx="692901" cy="692901"/>
        </a:xfrm>
        <a:prstGeom prst="downArrow">
          <a:avLst>
            <a:gd name="adj1" fmla="val 55000"/>
            <a:gd name="adj2" fmla="val 45000"/>
          </a:avLst>
        </a:prstGeom>
        <a:solidFill>
          <a:srgbClr val="800000"/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100" kern="1200"/>
        </a:p>
      </dsp:txBody>
      <dsp:txXfrm>
        <a:off x="7141218" y="3336104"/>
        <a:ext cx="381095" cy="5214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E48EAD-25B2-B642-AAC7-DC21301E27BC}">
      <dsp:nvSpPr>
        <dsp:cNvPr id="0" name=""/>
        <dsp:cNvSpPr/>
      </dsp:nvSpPr>
      <dsp:spPr>
        <a:xfrm>
          <a:off x="948332" y="-37674"/>
          <a:ext cx="6332934" cy="6332934"/>
        </a:xfrm>
        <a:prstGeom prst="circularArrow">
          <a:avLst>
            <a:gd name="adj1" fmla="val 5544"/>
            <a:gd name="adj2" fmla="val 330680"/>
            <a:gd name="adj3" fmla="val 13766440"/>
            <a:gd name="adj4" fmla="val 17391739"/>
            <a:gd name="adj5" fmla="val 5757"/>
          </a:avLst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27A10D9-75CF-9E40-A6DD-6434CFAA2A1A}">
      <dsp:nvSpPr>
        <dsp:cNvPr id="0" name=""/>
        <dsp:cNvSpPr/>
      </dsp:nvSpPr>
      <dsp:spPr>
        <a:xfrm>
          <a:off x="2625997" y="2815"/>
          <a:ext cx="2977604" cy="1488802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400" b="1" kern="1200" noProof="0" dirty="0" smtClean="0">
              <a:solidFill>
                <a:srgbClr val="800000"/>
              </a:solidFill>
            </a:rPr>
            <a:t>Peligro energético</a:t>
          </a:r>
          <a:br>
            <a:rPr lang="es-ES_tradnl" sz="2400" b="1" kern="1200" noProof="0" dirty="0" smtClean="0">
              <a:solidFill>
                <a:srgbClr val="800000"/>
              </a:solidFill>
            </a:rPr>
          </a:br>
          <a:r>
            <a:rPr lang="es-ES_tradnl" sz="2400" b="1" kern="1200" noProof="0" dirty="0" smtClean="0">
              <a:solidFill>
                <a:srgbClr val="800000"/>
              </a:solidFill>
            </a:rPr>
            <a:t/>
          </a:r>
          <a:br>
            <a:rPr lang="es-ES_tradnl" sz="2400" b="1" kern="1200" noProof="0" dirty="0" smtClean="0">
              <a:solidFill>
                <a:srgbClr val="800000"/>
              </a:solidFill>
            </a:rPr>
          </a:br>
          <a:r>
            <a:rPr lang="es-ES_tradnl" sz="2400" b="1" kern="1200" noProof="0" dirty="0" smtClean="0">
              <a:solidFill>
                <a:srgbClr val="800000"/>
              </a:solidFill>
            </a:rPr>
            <a:t>Nuestras mayores </a:t>
          </a:r>
          <a:br>
            <a:rPr lang="es-ES_tradnl" sz="2400" b="1" kern="1200" noProof="0" dirty="0" smtClean="0">
              <a:solidFill>
                <a:srgbClr val="800000"/>
              </a:solidFill>
            </a:rPr>
          </a:br>
          <a:r>
            <a:rPr lang="es-ES_tradnl" sz="2400" b="1" kern="1200" noProof="0" dirty="0" smtClean="0">
              <a:solidFill>
                <a:srgbClr val="800000"/>
              </a:solidFill>
            </a:rPr>
            <a:t>AMENAZAS</a:t>
          </a:r>
          <a:endParaRPr lang="es-ES_tradnl" sz="2400" b="1" kern="1200" noProof="0" dirty="0">
            <a:solidFill>
              <a:srgbClr val="800000"/>
            </a:solidFill>
          </a:endParaRPr>
        </a:p>
      </dsp:txBody>
      <dsp:txXfrm>
        <a:off x="2698674" y="75492"/>
        <a:ext cx="2832250" cy="1343448"/>
      </dsp:txXfrm>
    </dsp:sp>
    <dsp:sp modelId="{86A9FF7A-973C-1E4B-8BF2-383EE91814B9}">
      <dsp:nvSpPr>
        <dsp:cNvPr id="0" name=""/>
        <dsp:cNvSpPr/>
      </dsp:nvSpPr>
      <dsp:spPr>
        <a:xfrm>
          <a:off x="5194432" y="1868891"/>
          <a:ext cx="2977604" cy="1488802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800" kern="1200" noProof="0" dirty="0" smtClean="0">
              <a:solidFill>
                <a:srgbClr val="1F497D"/>
              </a:solidFill>
            </a:rPr>
            <a:t>El principal problema de la AEE es la intromisión de los políticos.</a:t>
          </a:r>
          <a:endParaRPr lang="es-ES_tradnl" sz="1800" kern="1200" noProof="0" dirty="0">
            <a:solidFill>
              <a:srgbClr val="1F497D"/>
            </a:solidFill>
          </a:endParaRPr>
        </a:p>
      </dsp:txBody>
      <dsp:txXfrm>
        <a:off x="5267109" y="1941568"/>
        <a:ext cx="2832250" cy="1343448"/>
      </dsp:txXfrm>
    </dsp:sp>
    <dsp:sp modelId="{DE7C9497-D7CA-EF48-88BD-9323BC2CD7F0}">
      <dsp:nvSpPr>
        <dsp:cNvPr id="0" name=""/>
        <dsp:cNvSpPr/>
      </dsp:nvSpPr>
      <dsp:spPr>
        <a:xfrm>
          <a:off x="4213377" y="4888267"/>
          <a:ext cx="2977604" cy="1488802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kern="1200" noProof="0" dirty="0" smtClean="0">
              <a:solidFill>
                <a:srgbClr val="1F497D"/>
              </a:solidFill>
            </a:rPr>
            <a:t>Quienes se empeñan en desregular el mercado energético buscan la entrada </a:t>
          </a:r>
          <a:br>
            <a:rPr lang="es-ES_tradnl" sz="1600" kern="1200" noProof="0" dirty="0" smtClean="0">
              <a:solidFill>
                <a:srgbClr val="1F497D"/>
              </a:solidFill>
            </a:rPr>
          </a:br>
          <a:r>
            <a:rPr lang="es-ES_tradnl" sz="1600" kern="1200" noProof="0" dirty="0" smtClean="0">
              <a:solidFill>
                <a:srgbClr val="1F497D"/>
              </a:solidFill>
            </a:rPr>
            <a:t>de grupos privados al negocio </a:t>
          </a:r>
          <a:br>
            <a:rPr lang="es-ES_tradnl" sz="1600" kern="1200" noProof="0" dirty="0" smtClean="0">
              <a:solidFill>
                <a:srgbClr val="1F497D"/>
              </a:solidFill>
            </a:rPr>
          </a:br>
          <a:r>
            <a:rPr lang="es-ES_tradnl" sz="1600" kern="1200" noProof="0" dirty="0" smtClean="0">
              <a:solidFill>
                <a:srgbClr val="1F497D"/>
              </a:solidFill>
            </a:rPr>
            <a:t>de la generación.</a:t>
          </a:r>
          <a:endParaRPr lang="es-ES_tradnl" sz="1600" kern="1200" noProof="0" dirty="0">
            <a:solidFill>
              <a:srgbClr val="1F497D"/>
            </a:solidFill>
          </a:endParaRPr>
        </a:p>
      </dsp:txBody>
      <dsp:txXfrm>
        <a:off x="4286054" y="4960944"/>
        <a:ext cx="2832250" cy="1343448"/>
      </dsp:txXfrm>
    </dsp:sp>
    <dsp:sp modelId="{B25D7421-1F75-A348-A0E9-DEA39ED5F810}">
      <dsp:nvSpPr>
        <dsp:cNvPr id="0" name=""/>
        <dsp:cNvSpPr/>
      </dsp:nvSpPr>
      <dsp:spPr>
        <a:xfrm>
          <a:off x="1038618" y="4888267"/>
          <a:ext cx="2977604" cy="1488802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800" kern="1200" noProof="0" dirty="0" smtClean="0">
              <a:solidFill>
                <a:srgbClr val="1F497D"/>
              </a:solidFill>
            </a:rPr>
            <a:t>Los promotores de la desregulación mienten </a:t>
          </a:r>
          <a:br>
            <a:rPr lang="es-ES_tradnl" sz="1800" kern="1200" noProof="0" dirty="0" smtClean="0">
              <a:solidFill>
                <a:srgbClr val="1F497D"/>
              </a:solidFill>
            </a:rPr>
          </a:br>
          <a:r>
            <a:rPr lang="es-ES_tradnl" sz="1800" kern="1200" noProof="0" dirty="0" smtClean="0">
              <a:solidFill>
                <a:srgbClr val="1F497D"/>
              </a:solidFill>
            </a:rPr>
            <a:t>al prometer que bajarán </a:t>
          </a:r>
          <a:br>
            <a:rPr lang="es-ES_tradnl" sz="1800" kern="1200" noProof="0" dirty="0" smtClean="0">
              <a:solidFill>
                <a:srgbClr val="1F497D"/>
              </a:solidFill>
            </a:rPr>
          </a:br>
          <a:r>
            <a:rPr lang="es-ES_tradnl" sz="1800" kern="1200" noProof="0" dirty="0" smtClean="0">
              <a:solidFill>
                <a:srgbClr val="1F497D"/>
              </a:solidFill>
            </a:rPr>
            <a:t>el costo de la luz. </a:t>
          </a:r>
          <a:br>
            <a:rPr lang="es-ES_tradnl" sz="1800" kern="1200" noProof="0" dirty="0" smtClean="0">
              <a:solidFill>
                <a:srgbClr val="1F497D"/>
              </a:solidFill>
            </a:rPr>
          </a:br>
          <a:r>
            <a:rPr lang="es-ES_tradnl" sz="1800" kern="1200" noProof="0" dirty="0" smtClean="0">
              <a:solidFill>
                <a:srgbClr val="1F497D"/>
              </a:solidFill>
            </a:rPr>
            <a:t>La experiencia en EEUU </a:t>
          </a:r>
          <a:br>
            <a:rPr lang="es-ES_tradnl" sz="1800" kern="1200" noProof="0" dirty="0" smtClean="0">
              <a:solidFill>
                <a:srgbClr val="1F497D"/>
              </a:solidFill>
            </a:rPr>
          </a:br>
          <a:r>
            <a:rPr lang="es-ES_tradnl" sz="1800" kern="1200" noProof="0" dirty="0" smtClean="0">
              <a:solidFill>
                <a:srgbClr val="1F497D"/>
              </a:solidFill>
            </a:rPr>
            <a:t>ha sido la contraria.</a:t>
          </a:r>
          <a:endParaRPr lang="es-ES_tradnl" sz="1800" kern="1200" noProof="0" dirty="0">
            <a:solidFill>
              <a:srgbClr val="1F497D"/>
            </a:solidFill>
          </a:endParaRPr>
        </a:p>
      </dsp:txBody>
      <dsp:txXfrm>
        <a:off x="1111295" y="4960944"/>
        <a:ext cx="2832250" cy="1343448"/>
      </dsp:txXfrm>
    </dsp:sp>
    <dsp:sp modelId="{BC54EEBC-E7ED-414D-B36E-FCEF333B8B12}">
      <dsp:nvSpPr>
        <dsp:cNvPr id="0" name=""/>
        <dsp:cNvSpPr/>
      </dsp:nvSpPr>
      <dsp:spPr>
        <a:xfrm>
          <a:off x="57563" y="1708361"/>
          <a:ext cx="2977604" cy="1809862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kern="1200" noProof="0" dirty="0" smtClean="0">
              <a:solidFill>
                <a:srgbClr val="1F497D"/>
              </a:solidFill>
            </a:rPr>
            <a:t>El lenguaje en el que se presentan las propuestas de la Comisión o Junta no resolverán el costo de la factura del consumidor y abren la puerta para la privatización.</a:t>
          </a:r>
          <a:endParaRPr lang="es-ES_tradnl" sz="1600" kern="1200" noProof="0" dirty="0">
            <a:solidFill>
              <a:srgbClr val="1F497D"/>
            </a:solidFill>
          </a:endParaRPr>
        </a:p>
      </dsp:txBody>
      <dsp:txXfrm>
        <a:off x="145913" y="1796711"/>
        <a:ext cx="2800904" cy="163316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1D18A7-FF58-754A-892D-F311D0A48636}">
      <dsp:nvSpPr>
        <dsp:cNvPr id="0" name=""/>
        <dsp:cNvSpPr/>
      </dsp:nvSpPr>
      <dsp:spPr>
        <a:xfrm>
          <a:off x="617219" y="0"/>
          <a:ext cx="6995160" cy="4525963"/>
        </a:xfrm>
        <a:prstGeom prst="rightArrow">
          <a:avLst/>
        </a:prstGeom>
        <a:solidFill>
          <a:schemeClr val="accent5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9FFC7E4-3839-3E43-9E0C-3E096BCDA876}">
      <dsp:nvSpPr>
        <dsp:cNvPr id="0" name=""/>
        <dsp:cNvSpPr/>
      </dsp:nvSpPr>
      <dsp:spPr>
        <a:xfrm>
          <a:off x="4118" y="1357788"/>
          <a:ext cx="1981051" cy="1810385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700" kern="1200" noProof="0" dirty="0" smtClean="0">
              <a:solidFill>
                <a:schemeClr val="tx2"/>
              </a:solidFill>
            </a:rPr>
            <a:t>Disminuir </a:t>
          </a:r>
          <a:br>
            <a:rPr lang="es-ES_tradnl" sz="1700" kern="1200" noProof="0" dirty="0" smtClean="0">
              <a:solidFill>
                <a:schemeClr val="tx2"/>
              </a:solidFill>
            </a:rPr>
          </a:br>
          <a:r>
            <a:rPr lang="es-ES_tradnl" sz="1700" kern="1200" noProof="0" dirty="0" smtClean="0">
              <a:solidFill>
                <a:schemeClr val="tx2"/>
              </a:solidFill>
            </a:rPr>
            <a:t>los gastos operacionales </a:t>
          </a:r>
          <a:br>
            <a:rPr lang="es-ES_tradnl" sz="1700" kern="1200" noProof="0" dirty="0" smtClean="0">
              <a:solidFill>
                <a:schemeClr val="tx2"/>
              </a:solidFill>
            </a:rPr>
          </a:br>
          <a:r>
            <a:rPr lang="es-ES_tradnl" sz="1700" kern="1200" noProof="0" dirty="0" smtClean="0">
              <a:solidFill>
                <a:schemeClr val="tx2"/>
              </a:solidFill>
            </a:rPr>
            <a:t>de la AEE.</a:t>
          </a:r>
          <a:endParaRPr lang="es-ES_tradnl" sz="1700" kern="1200" noProof="0" dirty="0">
            <a:solidFill>
              <a:schemeClr val="tx2"/>
            </a:solidFill>
          </a:endParaRPr>
        </a:p>
      </dsp:txBody>
      <dsp:txXfrm>
        <a:off x="92494" y="1446164"/>
        <a:ext cx="1804299" cy="1633633"/>
      </dsp:txXfrm>
    </dsp:sp>
    <dsp:sp modelId="{9425ECA9-D863-A642-B04D-5D39C42EC72F}">
      <dsp:nvSpPr>
        <dsp:cNvPr id="0" name=""/>
        <dsp:cNvSpPr/>
      </dsp:nvSpPr>
      <dsp:spPr>
        <a:xfrm>
          <a:off x="2084222" y="1357788"/>
          <a:ext cx="1981051" cy="1810385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700" kern="1200" noProof="0" dirty="0" smtClean="0">
              <a:solidFill>
                <a:schemeClr val="tx2"/>
              </a:solidFill>
            </a:rPr>
            <a:t>Aumentar los ingresos de la Autoridad y mejorar su liquidez.</a:t>
          </a:r>
          <a:endParaRPr lang="es-ES_tradnl" sz="1700" kern="1200" noProof="0" dirty="0">
            <a:solidFill>
              <a:schemeClr val="tx2"/>
            </a:solidFill>
          </a:endParaRPr>
        </a:p>
      </dsp:txBody>
      <dsp:txXfrm>
        <a:off x="2172598" y="1446164"/>
        <a:ext cx="1804299" cy="1633633"/>
      </dsp:txXfrm>
    </dsp:sp>
    <dsp:sp modelId="{3FCD32BF-128A-1F41-83BF-77D0D8B051F9}">
      <dsp:nvSpPr>
        <dsp:cNvPr id="0" name=""/>
        <dsp:cNvSpPr/>
      </dsp:nvSpPr>
      <dsp:spPr>
        <a:xfrm>
          <a:off x="4164326" y="1357788"/>
          <a:ext cx="1981051" cy="1810385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700" kern="1200" noProof="0" dirty="0" smtClean="0">
              <a:solidFill>
                <a:schemeClr val="tx2"/>
              </a:solidFill>
            </a:rPr>
            <a:t>Aumentar la eficiencia de la Autoridad.</a:t>
          </a:r>
          <a:endParaRPr lang="es-ES_tradnl" sz="1700" kern="1200" noProof="0" dirty="0">
            <a:solidFill>
              <a:schemeClr val="tx2"/>
            </a:solidFill>
          </a:endParaRPr>
        </a:p>
      </dsp:txBody>
      <dsp:txXfrm>
        <a:off x="4252702" y="1446164"/>
        <a:ext cx="1804299" cy="1633633"/>
      </dsp:txXfrm>
    </dsp:sp>
    <dsp:sp modelId="{A8141A3C-0F57-4242-B4F8-C6F7F38F32FD}">
      <dsp:nvSpPr>
        <dsp:cNvPr id="0" name=""/>
        <dsp:cNvSpPr/>
      </dsp:nvSpPr>
      <dsp:spPr>
        <a:xfrm>
          <a:off x="6244430" y="1357788"/>
          <a:ext cx="1981051" cy="1810385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700" kern="1200" noProof="0" dirty="0" smtClean="0">
              <a:solidFill>
                <a:schemeClr val="tx2"/>
              </a:solidFill>
            </a:rPr>
            <a:t>Reducir la dependencia en combustibles fósiles y volátiles para la producción energética.</a:t>
          </a:r>
          <a:endParaRPr lang="es-ES_tradnl" sz="1700" kern="1200" noProof="0" dirty="0">
            <a:solidFill>
              <a:schemeClr val="tx2"/>
            </a:solidFill>
          </a:endParaRPr>
        </a:p>
      </dsp:txBody>
      <dsp:txXfrm>
        <a:off x="6332806" y="1446164"/>
        <a:ext cx="1804299" cy="163363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E0973E-B79A-B641-A48D-BDB220372D07}">
      <dsp:nvSpPr>
        <dsp:cNvPr id="0" name=""/>
        <dsp:cNvSpPr/>
      </dsp:nvSpPr>
      <dsp:spPr>
        <a:xfrm>
          <a:off x="3237034" y="2896968"/>
          <a:ext cx="1864075" cy="1864075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3000" b="1" kern="1200" noProof="0" dirty="0" smtClean="0">
              <a:solidFill>
                <a:srgbClr val="800000"/>
              </a:solidFill>
            </a:rPr>
            <a:t>Disminuir gastos</a:t>
          </a:r>
          <a:endParaRPr lang="es-ES_tradnl" sz="3000" b="1" kern="1200" noProof="0" dirty="0">
            <a:solidFill>
              <a:srgbClr val="800000"/>
            </a:solidFill>
          </a:endParaRPr>
        </a:p>
      </dsp:txBody>
      <dsp:txXfrm>
        <a:off x="3328031" y="2987965"/>
        <a:ext cx="1682081" cy="1682081"/>
      </dsp:txXfrm>
    </dsp:sp>
    <dsp:sp modelId="{13995A25-33CE-4545-AA24-39E3FBFA6D48}">
      <dsp:nvSpPr>
        <dsp:cNvPr id="0" name=""/>
        <dsp:cNvSpPr/>
      </dsp:nvSpPr>
      <dsp:spPr>
        <a:xfrm rot="16200000">
          <a:off x="3706369" y="2434266"/>
          <a:ext cx="92540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25404" y="0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498B01-8887-BA47-9193-985C2D208FD9}">
      <dsp:nvSpPr>
        <dsp:cNvPr id="0" name=""/>
        <dsp:cNvSpPr/>
      </dsp:nvSpPr>
      <dsp:spPr>
        <a:xfrm>
          <a:off x="3044503" y="-41700"/>
          <a:ext cx="2249137" cy="2013263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000" kern="1200" noProof="0" dirty="0" smtClean="0">
              <a:solidFill>
                <a:srgbClr val="1F497D"/>
              </a:solidFill>
            </a:rPr>
            <a:t>Revisar los contratos por la compra de energía y renegociarlos para reducir sus costos.</a:t>
          </a:r>
          <a:endParaRPr lang="es-ES_tradnl" sz="2000" kern="1200" noProof="0" dirty="0">
            <a:solidFill>
              <a:srgbClr val="1F497D"/>
            </a:solidFill>
          </a:endParaRPr>
        </a:p>
      </dsp:txBody>
      <dsp:txXfrm>
        <a:off x="3142782" y="56579"/>
        <a:ext cx="2052579" cy="1816705"/>
      </dsp:txXfrm>
    </dsp:sp>
    <dsp:sp modelId="{D2D1F08E-D268-774A-97E1-7E5BDFD1401D}">
      <dsp:nvSpPr>
        <dsp:cNvPr id="0" name=""/>
        <dsp:cNvSpPr/>
      </dsp:nvSpPr>
      <dsp:spPr>
        <a:xfrm rot="1800000">
          <a:off x="5060886" y="4517234"/>
          <a:ext cx="60046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00463" y="0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61B263-01BC-B544-921E-C839CF008374}">
      <dsp:nvSpPr>
        <dsp:cNvPr id="0" name=""/>
        <dsp:cNvSpPr/>
      </dsp:nvSpPr>
      <dsp:spPr>
        <a:xfrm>
          <a:off x="5621126" y="4266801"/>
          <a:ext cx="2056614" cy="1988485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200" kern="1200" noProof="0" dirty="0" smtClean="0">
              <a:solidFill>
                <a:srgbClr val="1F497D"/>
              </a:solidFill>
            </a:rPr>
            <a:t>Moratoria en la adjudicación de contratos de servicios profesionales.</a:t>
          </a:r>
          <a:endParaRPr lang="es-ES_tradnl" sz="2200" kern="1200" noProof="0" dirty="0">
            <a:solidFill>
              <a:srgbClr val="1F497D"/>
            </a:solidFill>
          </a:endParaRPr>
        </a:p>
      </dsp:txBody>
      <dsp:txXfrm>
        <a:off x="5718196" y="4363871"/>
        <a:ext cx="1862474" cy="1794345"/>
      </dsp:txXfrm>
    </dsp:sp>
    <dsp:sp modelId="{CCA0CDC4-8E8C-4E44-9DB7-C2D4826DAC64}">
      <dsp:nvSpPr>
        <dsp:cNvPr id="0" name=""/>
        <dsp:cNvSpPr/>
      </dsp:nvSpPr>
      <dsp:spPr>
        <a:xfrm rot="9000000">
          <a:off x="2793735" y="4485900"/>
          <a:ext cx="47512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75126" y="0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1EFBDC-4F72-D54D-A48F-691F0A855C23}">
      <dsp:nvSpPr>
        <dsp:cNvPr id="0" name=""/>
        <dsp:cNvSpPr/>
      </dsp:nvSpPr>
      <dsp:spPr>
        <a:xfrm>
          <a:off x="551859" y="4290106"/>
          <a:ext cx="2273703" cy="1941875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0" tIns="63500" rIns="63500" bIns="635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500" kern="1200" noProof="0" dirty="0" smtClean="0">
              <a:solidFill>
                <a:srgbClr val="1F497D"/>
              </a:solidFill>
            </a:rPr>
            <a:t>Moratoria en la adjudicación de contratos de publicidad.</a:t>
          </a:r>
          <a:endParaRPr lang="es-ES_tradnl" sz="2500" kern="1200" noProof="0" dirty="0">
            <a:solidFill>
              <a:srgbClr val="1F497D"/>
            </a:solidFill>
          </a:endParaRPr>
        </a:p>
      </dsp:txBody>
      <dsp:txXfrm>
        <a:off x="646654" y="4384901"/>
        <a:ext cx="2084113" cy="175228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B56576-E318-BD47-B03B-43267C9A6418}">
      <dsp:nvSpPr>
        <dsp:cNvPr id="0" name=""/>
        <dsp:cNvSpPr/>
      </dsp:nvSpPr>
      <dsp:spPr>
        <a:xfrm rot="16200000">
          <a:off x="522901" y="-522901"/>
          <a:ext cx="3068997" cy="4114800"/>
        </a:xfrm>
        <a:prstGeom prst="round1Rec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200" kern="1200" noProof="0" dirty="0" smtClean="0">
              <a:solidFill>
                <a:schemeClr val="tx2"/>
              </a:solidFill>
            </a:rPr>
            <a:t>Fortalecer el Área de Medición de la AEE ara detectar, calibrar o reemplazar aquellos contadores que, por algún desperfecto, no contabilizan correctamente el consumo del servicio.</a:t>
          </a:r>
          <a:endParaRPr lang="es-ES_tradnl" sz="2200" kern="1200" noProof="0" dirty="0">
            <a:solidFill>
              <a:schemeClr val="tx2"/>
            </a:solidFill>
          </a:endParaRPr>
        </a:p>
      </dsp:txBody>
      <dsp:txXfrm rot="5400000">
        <a:off x="0" y="0"/>
        <a:ext cx="4114800" cy="2301747"/>
      </dsp:txXfrm>
    </dsp:sp>
    <dsp:sp modelId="{64F4AD5E-40A6-4E4F-8608-88E2484A980C}">
      <dsp:nvSpPr>
        <dsp:cNvPr id="0" name=""/>
        <dsp:cNvSpPr/>
      </dsp:nvSpPr>
      <dsp:spPr>
        <a:xfrm>
          <a:off x="4114800" y="0"/>
          <a:ext cx="4114800" cy="3068997"/>
        </a:xfrm>
        <a:prstGeom prst="round1Rec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200" kern="1200" noProof="0" dirty="0" smtClean="0">
              <a:solidFill>
                <a:schemeClr val="tx2"/>
              </a:solidFill>
            </a:rPr>
            <a:t>Mejorar </a:t>
          </a:r>
          <a:br>
            <a:rPr lang="es-ES_tradnl" sz="2200" kern="1200" noProof="0" dirty="0" smtClean="0">
              <a:solidFill>
                <a:schemeClr val="tx2"/>
              </a:solidFill>
            </a:rPr>
          </a:br>
          <a:r>
            <a:rPr lang="es-ES_tradnl" sz="2200" kern="1200" noProof="0" dirty="0" smtClean="0">
              <a:solidFill>
                <a:schemeClr val="tx2"/>
              </a:solidFill>
            </a:rPr>
            <a:t>la infraestructura </a:t>
          </a:r>
          <a:br>
            <a:rPr lang="es-ES_tradnl" sz="2200" kern="1200" noProof="0" dirty="0" smtClean="0">
              <a:solidFill>
                <a:schemeClr val="tx2"/>
              </a:solidFill>
            </a:rPr>
          </a:br>
          <a:r>
            <a:rPr lang="es-ES_tradnl" sz="2200" kern="1200" noProof="0" dirty="0" smtClean="0">
              <a:solidFill>
                <a:schemeClr val="tx2"/>
              </a:solidFill>
            </a:rPr>
            <a:t>de la AEE.</a:t>
          </a:r>
          <a:endParaRPr lang="es-ES_tradnl" sz="2200" kern="1200" noProof="0" dirty="0">
            <a:solidFill>
              <a:schemeClr val="tx2"/>
            </a:solidFill>
          </a:endParaRPr>
        </a:p>
      </dsp:txBody>
      <dsp:txXfrm>
        <a:off x="4114800" y="0"/>
        <a:ext cx="4114800" cy="2301747"/>
      </dsp:txXfrm>
    </dsp:sp>
    <dsp:sp modelId="{4044A469-4371-A944-9384-34BB5ADAF34B}">
      <dsp:nvSpPr>
        <dsp:cNvPr id="0" name=""/>
        <dsp:cNvSpPr/>
      </dsp:nvSpPr>
      <dsp:spPr>
        <a:xfrm rot="10800000">
          <a:off x="0" y="3068997"/>
          <a:ext cx="4114800" cy="3068997"/>
        </a:xfrm>
        <a:prstGeom prst="round1Rec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200" kern="1200" noProof="0" dirty="0" smtClean="0">
              <a:solidFill>
                <a:schemeClr val="tx2"/>
              </a:solidFill>
            </a:rPr>
            <a:t>Crear una competencia administrativa para que vele </a:t>
          </a:r>
          <a:br>
            <a:rPr lang="es-ES_tradnl" sz="2200" kern="1200" noProof="0" dirty="0" smtClean="0">
              <a:solidFill>
                <a:schemeClr val="tx2"/>
              </a:solidFill>
            </a:rPr>
          </a:br>
          <a:r>
            <a:rPr lang="es-ES_tradnl" sz="2200" kern="1200" noProof="0" dirty="0" smtClean="0">
              <a:solidFill>
                <a:schemeClr val="tx2"/>
              </a:solidFill>
            </a:rPr>
            <a:t>por la calidad de los procesos </a:t>
          </a:r>
          <a:br>
            <a:rPr lang="es-ES_tradnl" sz="2200" kern="1200" noProof="0" dirty="0" smtClean="0">
              <a:solidFill>
                <a:schemeClr val="tx2"/>
              </a:solidFill>
            </a:rPr>
          </a:br>
          <a:r>
            <a:rPr lang="es-ES_tradnl" sz="2200" kern="1200" noProof="0" dirty="0" smtClean="0">
              <a:solidFill>
                <a:schemeClr val="tx2"/>
              </a:solidFill>
            </a:rPr>
            <a:t>en la Autoridad.</a:t>
          </a:r>
          <a:endParaRPr lang="es-ES_tradnl" sz="2200" kern="1200" noProof="0" dirty="0">
            <a:solidFill>
              <a:schemeClr val="tx2"/>
            </a:solidFill>
          </a:endParaRPr>
        </a:p>
      </dsp:txBody>
      <dsp:txXfrm rot="10800000">
        <a:off x="0" y="3836246"/>
        <a:ext cx="4114800" cy="2301747"/>
      </dsp:txXfrm>
    </dsp:sp>
    <dsp:sp modelId="{BEE62CB0-2D9C-634A-B131-B221659191C5}">
      <dsp:nvSpPr>
        <dsp:cNvPr id="0" name=""/>
        <dsp:cNvSpPr/>
      </dsp:nvSpPr>
      <dsp:spPr>
        <a:xfrm rot="5400000">
          <a:off x="4637701" y="2546095"/>
          <a:ext cx="3068997" cy="4114800"/>
        </a:xfrm>
        <a:prstGeom prst="round1Rec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200" kern="1200" noProof="0" dirty="0" smtClean="0">
              <a:solidFill>
                <a:schemeClr val="tx2"/>
              </a:solidFill>
            </a:rPr>
            <a:t>Articular una estrategia de negocios que permita obtener beneficios de las subsidiarias de la AEE, como Prepa Holdings.</a:t>
          </a:r>
          <a:endParaRPr lang="es-ES_tradnl" sz="2200" kern="1200" noProof="0" dirty="0">
            <a:solidFill>
              <a:schemeClr val="tx2"/>
            </a:solidFill>
          </a:endParaRPr>
        </a:p>
      </dsp:txBody>
      <dsp:txXfrm rot="-5400000">
        <a:off x="4114800" y="3836246"/>
        <a:ext cx="4114800" cy="2301747"/>
      </dsp:txXfrm>
    </dsp:sp>
    <dsp:sp modelId="{6E7A6C6E-827C-AA44-A921-87B9D62344F1}">
      <dsp:nvSpPr>
        <dsp:cNvPr id="0" name=""/>
        <dsp:cNvSpPr/>
      </dsp:nvSpPr>
      <dsp:spPr>
        <a:xfrm>
          <a:off x="2880359" y="2301747"/>
          <a:ext cx="2468880" cy="1534498"/>
        </a:xfrm>
        <a:prstGeom prst="roundRect">
          <a:avLst/>
        </a:prstGeom>
        <a:solidFill>
          <a:schemeClr val="bg1">
            <a:lumMod val="9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3400" b="1" kern="1200" noProof="0" dirty="0" smtClean="0">
              <a:solidFill>
                <a:srgbClr val="800000"/>
              </a:solidFill>
            </a:rPr>
            <a:t>Aumentar Eficiencia</a:t>
          </a:r>
          <a:endParaRPr lang="es-ES_tradnl" sz="3400" b="1" kern="1200" noProof="0" dirty="0">
            <a:solidFill>
              <a:srgbClr val="800000"/>
            </a:solidFill>
          </a:endParaRPr>
        </a:p>
      </dsp:txBody>
      <dsp:txXfrm>
        <a:off x="2955267" y="2376655"/>
        <a:ext cx="2319064" cy="138468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E50D36-A911-AA4B-BF52-C2A57C3F8977}">
      <dsp:nvSpPr>
        <dsp:cNvPr id="0" name=""/>
        <dsp:cNvSpPr/>
      </dsp:nvSpPr>
      <dsp:spPr>
        <a:xfrm>
          <a:off x="794084" y="0"/>
          <a:ext cx="5775158" cy="5775158"/>
        </a:xfrm>
        <a:prstGeom prst="triangle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515DEB0-297A-3640-A57F-497617D1B090}">
      <dsp:nvSpPr>
        <dsp:cNvPr id="0" name=""/>
        <dsp:cNvSpPr/>
      </dsp:nvSpPr>
      <dsp:spPr>
        <a:xfrm>
          <a:off x="3681663" y="578425"/>
          <a:ext cx="3753852" cy="1191126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900" kern="1200" noProof="0" dirty="0" smtClean="0">
              <a:solidFill>
                <a:schemeClr val="tx1"/>
              </a:solidFill>
            </a:rPr>
            <a:t>Convertir las plantas generatrices del Sur para que utilicen gas natural como combustible. </a:t>
          </a:r>
          <a:endParaRPr lang="es-ES_tradnl" sz="1900" kern="1200" noProof="0" dirty="0">
            <a:solidFill>
              <a:schemeClr val="tx1"/>
            </a:solidFill>
          </a:endParaRPr>
        </a:p>
      </dsp:txBody>
      <dsp:txXfrm>
        <a:off x="3739809" y="636571"/>
        <a:ext cx="3637560" cy="1074834"/>
      </dsp:txXfrm>
    </dsp:sp>
    <dsp:sp modelId="{F8D78475-81A3-D645-AB8E-9393B99856B1}">
      <dsp:nvSpPr>
        <dsp:cNvPr id="0" name=""/>
        <dsp:cNvSpPr/>
      </dsp:nvSpPr>
      <dsp:spPr>
        <a:xfrm>
          <a:off x="3681663" y="1918442"/>
          <a:ext cx="3753852" cy="1191126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900" kern="1200" noProof="0" dirty="0" smtClean="0">
              <a:solidFill>
                <a:srgbClr val="000000"/>
              </a:solidFill>
            </a:rPr>
            <a:t>Desarrollar el Sistema de Generación de las Hidroeléctricas en manos de la Autoridad.</a:t>
          </a:r>
          <a:endParaRPr lang="es-ES_tradnl" sz="1900" kern="1200" noProof="0" dirty="0">
            <a:solidFill>
              <a:srgbClr val="000000"/>
            </a:solidFill>
          </a:endParaRPr>
        </a:p>
      </dsp:txBody>
      <dsp:txXfrm>
        <a:off x="3739809" y="1976588"/>
        <a:ext cx="3637560" cy="1074834"/>
      </dsp:txXfrm>
    </dsp:sp>
    <dsp:sp modelId="{21B95A7A-10DB-1F49-9E53-BDBBFDCF095E}">
      <dsp:nvSpPr>
        <dsp:cNvPr id="0" name=""/>
        <dsp:cNvSpPr/>
      </dsp:nvSpPr>
      <dsp:spPr>
        <a:xfrm>
          <a:off x="3681663" y="3258460"/>
          <a:ext cx="3753852" cy="1789381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900" kern="1200" noProof="0" dirty="0" smtClean="0">
              <a:solidFill>
                <a:srgbClr val="000000"/>
              </a:solidFill>
            </a:rPr>
            <a:t>Maximizar la única fuente de energía renovable que tiene la AEE y preparar un programa de mejoras capitales para utilizarlas para el desarrollo de fuentes </a:t>
          </a:r>
          <a:br>
            <a:rPr lang="es-ES_tradnl" sz="1900" kern="1200" noProof="0" dirty="0" smtClean="0">
              <a:solidFill>
                <a:srgbClr val="000000"/>
              </a:solidFill>
            </a:rPr>
          </a:br>
          <a:r>
            <a:rPr lang="es-ES_tradnl" sz="1900" kern="1200" noProof="0" dirty="0" smtClean="0">
              <a:solidFill>
                <a:srgbClr val="000000"/>
              </a:solidFill>
            </a:rPr>
            <a:t>de energía renovable. </a:t>
          </a:r>
          <a:endParaRPr lang="es-ES_tradnl" sz="1900" kern="1200" noProof="0" dirty="0">
            <a:solidFill>
              <a:srgbClr val="000000"/>
            </a:solidFill>
          </a:endParaRPr>
        </a:p>
      </dsp:txBody>
      <dsp:txXfrm>
        <a:off x="3769013" y="3345810"/>
        <a:ext cx="3579152" cy="161468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AF8B6B-1FC3-FF44-88B0-97267778C7DE}">
      <dsp:nvSpPr>
        <dsp:cNvPr id="0" name=""/>
        <dsp:cNvSpPr/>
      </dsp:nvSpPr>
      <dsp:spPr>
        <a:xfrm>
          <a:off x="1660713" y="730495"/>
          <a:ext cx="4860379" cy="4860379"/>
        </a:xfrm>
        <a:prstGeom prst="blockArc">
          <a:avLst>
            <a:gd name="adj1" fmla="val 10800000"/>
            <a:gd name="adj2" fmla="val 16200000"/>
            <a:gd name="adj3" fmla="val 4642"/>
          </a:avLst>
        </a:prstGeom>
        <a:solidFill>
          <a:schemeClr val="accent5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19B85D6-7F22-8B45-AF7A-4A9A480E3757}">
      <dsp:nvSpPr>
        <dsp:cNvPr id="0" name=""/>
        <dsp:cNvSpPr/>
      </dsp:nvSpPr>
      <dsp:spPr>
        <a:xfrm>
          <a:off x="1660713" y="730495"/>
          <a:ext cx="4860379" cy="4860379"/>
        </a:xfrm>
        <a:prstGeom prst="blockArc">
          <a:avLst>
            <a:gd name="adj1" fmla="val 5400000"/>
            <a:gd name="adj2" fmla="val 10800000"/>
            <a:gd name="adj3" fmla="val 4642"/>
          </a:avLst>
        </a:prstGeom>
        <a:solidFill>
          <a:schemeClr val="accent5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6B2A2F1-7E29-0D45-8E36-69F82762B339}">
      <dsp:nvSpPr>
        <dsp:cNvPr id="0" name=""/>
        <dsp:cNvSpPr/>
      </dsp:nvSpPr>
      <dsp:spPr>
        <a:xfrm>
          <a:off x="1660713" y="730495"/>
          <a:ext cx="4860379" cy="4860379"/>
        </a:xfrm>
        <a:prstGeom prst="blockArc">
          <a:avLst>
            <a:gd name="adj1" fmla="val 0"/>
            <a:gd name="adj2" fmla="val 5400000"/>
            <a:gd name="adj3" fmla="val 4642"/>
          </a:avLst>
        </a:prstGeom>
        <a:solidFill>
          <a:schemeClr val="accent5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46386BB-C6A8-E542-AECE-EA1BCC003D6C}">
      <dsp:nvSpPr>
        <dsp:cNvPr id="0" name=""/>
        <dsp:cNvSpPr/>
      </dsp:nvSpPr>
      <dsp:spPr>
        <a:xfrm>
          <a:off x="1660713" y="730495"/>
          <a:ext cx="4860379" cy="4860379"/>
        </a:xfrm>
        <a:prstGeom prst="blockArc">
          <a:avLst>
            <a:gd name="adj1" fmla="val 16200000"/>
            <a:gd name="adj2" fmla="val 0"/>
            <a:gd name="adj3" fmla="val 4642"/>
          </a:avLst>
        </a:prstGeom>
        <a:solidFill>
          <a:schemeClr val="accent5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BFAC630-C31A-6F4D-AA24-29051A0FAD58}">
      <dsp:nvSpPr>
        <dsp:cNvPr id="0" name=""/>
        <dsp:cNvSpPr/>
      </dsp:nvSpPr>
      <dsp:spPr>
        <a:xfrm>
          <a:off x="3117532" y="2162884"/>
          <a:ext cx="1946741" cy="1995602"/>
        </a:xfrm>
        <a:prstGeom prst="ellipse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400" b="1" kern="1200" noProof="0" dirty="0" smtClean="0">
              <a:solidFill>
                <a:srgbClr val="800000"/>
              </a:solidFill>
            </a:rPr>
            <a:t>Aumentar ingresos</a:t>
          </a:r>
          <a:endParaRPr lang="es-ES_tradnl" sz="2400" b="1" kern="1200" noProof="0" dirty="0">
            <a:solidFill>
              <a:srgbClr val="800000"/>
            </a:solidFill>
          </a:endParaRPr>
        </a:p>
      </dsp:txBody>
      <dsp:txXfrm>
        <a:off x="3402626" y="2455133"/>
        <a:ext cx="1376553" cy="1411104"/>
      </dsp:txXfrm>
    </dsp:sp>
    <dsp:sp modelId="{22D01DF0-F724-B541-A595-6F7BCE59B162}">
      <dsp:nvSpPr>
        <dsp:cNvPr id="0" name=""/>
        <dsp:cNvSpPr/>
      </dsp:nvSpPr>
      <dsp:spPr>
        <a:xfrm>
          <a:off x="3069736" y="-90187"/>
          <a:ext cx="2042332" cy="1754173"/>
        </a:xfrm>
        <a:prstGeom prst="ellipse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kern="1200" noProof="0" dirty="0" smtClean="0">
              <a:solidFill>
                <a:srgbClr val="1F497D"/>
              </a:solidFill>
            </a:rPr>
            <a:t>Revisar la Ley de Incentivos Económicos para el Desarrollo de Puerto Rico.</a:t>
          </a:r>
          <a:endParaRPr lang="es-ES_tradnl" sz="1600" kern="1200" noProof="0" dirty="0">
            <a:solidFill>
              <a:srgbClr val="1F497D"/>
            </a:solidFill>
          </a:endParaRPr>
        </a:p>
      </dsp:txBody>
      <dsp:txXfrm>
        <a:off x="3368829" y="166706"/>
        <a:ext cx="1444146" cy="1240387"/>
      </dsp:txXfrm>
    </dsp:sp>
    <dsp:sp modelId="{A4A62D2F-9ADE-0B48-A531-0B5312BF041B}">
      <dsp:nvSpPr>
        <dsp:cNvPr id="0" name=""/>
        <dsp:cNvSpPr/>
      </dsp:nvSpPr>
      <dsp:spPr>
        <a:xfrm>
          <a:off x="5502558" y="2298945"/>
          <a:ext cx="1924261" cy="1723481"/>
        </a:xfrm>
        <a:prstGeom prst="ellipse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500" kern="1200" noProof="0" dirty="0" smtClean="0">
              <a:solidFill>
                <a:srgbClr val="1F497D"/>
              </a:solidFill>
            </a:rPr>
            <a:t>Gestiones más agresivas y consistentes para el cobro de las cuentas morosas.</a:t>
          </a:r>
          <a:endParaRPr lang="es-ES_tradnl" sz="1500" kern="1200" noProof="0" dirty="0">
            <a:solidFill>
              <a:srgbClr val="1F497D"/>
            </a:solidFill>
          </a:endParaRPr>
        </a:p>
      </dsp:txBody>
      <dsp:txXfrm>
        <a:off x="5784359" y="2551343"/>
        <a:ext cx="1360659" cy="1218685"/>
      </dsp:txXfrm>
    </dsp:sp>
    <dsp:sp modelId="{F22923A3-F8CF-0046-99B2-ECC7A3F0ADCA}">
      <dsp:nvSpPr>
        <dsp:cNvPr id="0" name=""/>
        <dsp:cNvSpPr/>
      </dsp:nvSpPr>
      <dsp:spPr>
        <a:xfrm>
          <a:off x="3089854" y="4659343"/>
          <a:ext cx="2002097" cy="1750257"/>
        </a:xfrm>
        <a:prstGeom prst="ellipse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700" kern="1200" noProof="0" dirty="0" smtClean="0">
              <a:solidFill>
                <a:srgbClr val="1F497D"/>
              </a:solidFill>
            </a:rPr>
            <a:t>Identificación efectiva de los abonados que no pagan por el servicio.</a:t>
          </a:r>
          <a:endParaRPr lang="es-ES_tradnl" sz="1700" kern="1200" noProof="0" dirty="0">
            <a:solidFill>
              <a:srgbClr val="1F497D"/>
            </a:solidFill>
          </a:endParaRPr>
        </a:p>
      </dsp:txBody>
      <dsp:txXfrm>
        <a:off x="3383054" y="4915662"/>
        <a:ext cx="1415697" cy="1237619"/>
      </dsp:txXfrm>
    </dsp:sp>
    <dsp:sp modelId="{7BF31AA5-EBCF-8841-83F5-F5DC01EBD681}">
      <dsp:nvSpPr>
        <dsp:cNvPr id="0" name=""/>
        <dsp:cNvSpPr/>
      </dsp:nvSpPr>
      <dsp:spPr>
        <a:xfrm>
          <a:off x="802779" y="2224853"/>
          <a:ext cx="1828673" cy="1871665"/>
        </a:xfrm>
        <a:prstGeom prst="ellipse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700" kern="1200" noProof="0" dirty="0" smtClean="0">
              <a:solidFill>
                <a:srgbClr val="1F497D"/>
              </a:solidFill>
            </a:rPr>
            <a:t>Eliminación de subsidios que no cumplen una función social.</a:t>
          </a:r>
          <a:endParaRPr lang="es-ES_tradnl" sz="1700" kern="1200" noProof="0" dirty="0">
            <a:solidFill>
              <a:srgbClr val="1F497D"/>
            </a:solidFill>
          </a:endParaRPr>
        </a:p>
      </dsp:txBody>
      <dsp:txXfrm>
        <a:off x="1070582" y="2498952"/>
        <a:ext cx="1293067" cy="132346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8D43DC-483A-5545-8BA2-2E2907EE131B}">
      <dsp:nvSpPr>
        <dsp:cNvPr id="0" name=""/>
        <dsp:cNvSpPr/>
      </dsp:nvSpPr>
      <dsp:spPr>
        <a:xfrm>
          <a:off x="144449" y="1004"/>
          <a:ext cx="3658271" cy="2452217"/>
        </a:xfrm>
        <a:prstGeom prst="ellipse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900" kern="1200" noProof="0" dirty="0" smtClean="0">
              <a:solidFill>
                <a:schemeClr val="tx2"/>
              </a:solidFill>
            </a:rPr>
            <a:t>Incorporar la figura del </a:t>
          </a:r>
          <a:r>
            <a:rPr lang="es-ES_tradnl" sz="1900" kern="1200" noProof="0" dirty="0" err="1" smtClean="0">
              <a:solidFill>
                <a:schemeClr val="tx2"/>
              </a:solidFill>
            </a:rPr>
            <a:t>Ombusman</a:t>
          </a:r>
          <a:r>
            <a:rPr lang="es-ES_tradnl" sz="1900" kern="1200" noProof="0" dirty="0" smtClean="0">
              <a:solidFill>
                <a:schemeClr val="tx2"/>
              </a:solidFill>
            </a:rPr>
            <a:t> a la Comisión de Servicio Público y convertir dicha Comisión en el ente apelativo donde los clientes acudan a reclamar sus facturas.</a:t>
          </a:r>
          <a:endParaRPr lang="es-ES_tradnl" sz="1900" kern="1200" noProof="0" dirty="0">
            <a:solidFill>
              <a:schemeClr val="tx2"/>
            </a:solidFill>
          </a:endParaRPr>
        </a:p>
      </dsp:txBody>
      <dsp:txXfrm>
        <a:off x="680190" y="360123"/>
        <a:ext cx="2586789" cy="1733979"/>
      </dsp:txXfrm>
    </dsp:sp>
    <dsp:sp modelId="{A3987CBB-4001-9F4E-8F94-AC2969BC5B01}">
      <dsp:nvSpPr>
        <dsp:cNvPr id="0" name=""/>
        <dsp:cNvSpPr/>
      </dsp:nvSpPr>
      <dsp:spPr>
        <a:xfrm>
          <a:off x="1343144" y="2629745"/>
          <a:ext cx="1260880" cy="1260880"/>
        </a:xfrm>
        <a:prstGeom prst="mathPlus">
          <a:avLst/>
        </a:prstGeom>
        <a:solidFill>
          <a:schemeClr val="accent5">
            <a:lumMod val="20000"/>
            <a:lumOff val="80000"/>
            <a:alpha val="9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>
        <a:off x="1510274" y="3111906"/>
        <a:ext cx="926620" cy="296558"/>
      </dsp:txXfrm>
    </dsp:sp>
    <dsp:sp modelId="{CE6D252E-1EB1-6445-9918-4EFF3BB0B6B8}">
      <dsp:nvSpPr>
        <dsp:cNvPr id="0" name=""/>
        <dsp:cNvSpPr/>
      </dsp:nvSpPr>
      <dsp:spPr>
        <a:xfrm>
          <a:off x="250287" y="4067149"/>
          <a:ext cx="3446595" cy="2357086"/>
        </a:xfrm>
        <a:prstGeom prst="ellipse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900" kern="1200" noProof="0" dirty="0" smtClean="0">
              <a:solidFill>
                <a:schemeClr val="tx2"/>
              </a:solidFill>
            </a:rPr>
            <a:t>Renovar la Junta de Gobierno de la AEE con participación representativa de todos los sectores sociales (industriales, gobierno, trabajadores, etc.). </a:t>
          </a:r>
          <a:endParaRPr lang="es-ES_tradnl" sz="1900" kern="1200" noProof="0" dirty="0">
            <a:solidFill>
              <a:schemeClr val="tx2"/>
            </a:solidFill>
          </a:endParaRPr>
        </a:p>
      </dsp:txBody>
      <dsp:txXfrm>
        <a:off x="755029" y="4412336"/>
        <a:ext cx="2437111" cy="1666712"/>
      </dsp:txXfrm>
    </dsp:sp>
    <dsp:sp modelId="{96D38DE2-4B22-CB4B-85F3-95E3BD68EC5E}">
      <dsp:nvSpPr>
        <dsp:cNvPr id="0" name=""/>
        <dsp:cNvSpPr/>
      </dsp:nvSpPr>
      <dsp:spPr>
        <a:xfrm>
          <a:off x="4128810" y="2808269"/>
          <a:ext cx="691310" cy="8087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lumMod val="20000"/>
            <a:lumOff val="80000"/>
            <a:alpha val="9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400" kern="1200"/>
        </a:p>
      </dsp:txBody>
      <dsp:txXfrm>
        <a:off x="4128810" y="2970009"/>
        <a:ext cx="483917" cy="485222"/>
      </dsp:txXfrm>
    </dsp:sp>
    <dsp:sp modelId="{A375B203-872C-7D4B-AE74-3083E8D96824}">
      <dsp:nvSpPr>
        <dsp:cNvPr id="0" name=""/>
        <dsp:cNvSpPr/>
      </dsp:nvSpPr>
      <dsp:spPr>
        <a:xfrm>
          <a:off x="5107080" y="1746585"/>
          <a:ext cx="2978070" cy="2932069"/>
        </a:xfrm>
        <a:prstGeom prst="ellipse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400" b="1" kern="1200" noProof="0" dirty="0" smtClean="0">
              <a:solidFill>
                <a:srgbClr val="800000"/>
              </a:solidFill>
            </a:rPr>
            <a:t>Transformación Gerencial para un modelo de gobernanza democrática</a:t>
          </a:r>
          <a:endParaRPr lang="es-ES_tradnl" sz="2400" b="1" kern="1200" noProof="0" dirty="0">
            <a:solidFill>
              <a:srgbClr val="800000"/>
            </a:solidFill>
          </a:endParaRPr>
        </a:p>
      </dsp:txBody>
      <dsp:txXfrm>
        <a:off x="5543208" y="2175977"/>
        <a:ext cx="2105814" cy="207328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B54624-708E-1D40-A86C-AFB8F0C1E26A}">
      <dsp:nvSpPr>
        <dsp:cNvPr id="0" name=""/>
        <dsp:cNvSpPr/>
      </dsp:nvSpPr>
      <dsp:spPr>
        <a:xfrm>
          <a:off x="3118438" y="3060896"/>
          <a:ext cx="1968391" cy="1968391"/>
        </a:xfrm>
        <a:prstGeom prst="roundRect">
          <a:avLst/>
        </a:prstGeom>
        <a:solidFill>
          <a:schemeClr val="accent5">
            <a:lumMod val="40000"/>
            <a:lumOff val="60000"/>
            <a:alpha val="9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400" b="1" kern="1200" noProof="0" dirty="0" smtClean="0">
              <a:solidFill>
                <a:srgbClr val="800000"/>
              </a:solidFill>
            </a:rPr>
            <a:t>Riesgos en propuestas de la Cámara y Senado</a:t>
          </a:r>
          <a:endParaRPr lang="es-ES_tradnl" sz="2400" b="1" kern="1200" noProof="0" dirty="0">
            <a:solidFill>
              <a:srgbClr val="800000"/>
            </a:solidFill>
          </a:endParaRPr>
        </a:p>
      </dsp:txBody>
      <dsp:txXfrm>
        <a:off x="3214527" y="3156985"/>
        <a:ext cx="1776213" cy="1776213"/>
      </dsp:txXfrm>
    </dsp:sp>
    <dsp:sp modelId="{B76978A6-77D2-8A44-9E04-4C51C70FF763}">
      <dsp:nvSpPr>
        <dsp:cNvPr id="0" name=""/>
        <dsp:cNvSpPr/>
      </dsp:nvSpPr>
      <dsp:spPr>
        <a:xfrm rot="16200000">
          <a:off x="3778289" y="2736551"/>
          <a:ext cx="64868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48689" y="0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0FB213-7D96-F847-BCC9-493D6396D09B}">
      <dsp:nvSpPr>
        <dsp:cNvPr id="0" name=""/>
        <dsp:cNvSpPr/>
      </dsp:nvSpPr>
      <dsp:spPr>
        <a:xfrm>
          <a:off x="2615173" y="113169"/>
          <a:ext cx="2974920" cy="2299036"/>
        </a:xfrm>
        <a:prstGeom prst="roundRect">
          <a:avLst/>
        </a:prstGeom>
        <a:solidFill>
          <a:schemeClr val="accent5">
            <a:lumMod val="40000"/>
            <a:lumOff val="60000"/>
            <a:alpha val="9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900" kern="1200" noProof="0" dirty="0" smtClean="0">
              <a:solidFill>
                <a:schemeClr val="tx2"/>
              </a:solidFill>
            </a:rPr>
            <a:t>Promueven la “libre competencia” de la generación de energía contrario a la política pública que ha presentado el Gobernador.</a:t>
          </a:r>
          <a:endParaRPr lang="es-ES_tradnl" sz="1900" kern="1200" noProof="0" dirty="0">
            <a:solidFill>
              <a:schemeClr val="tx2"/>
            </a:solidFill>
          </a:endParaRPr>
        </a:p>
      </dsp:txBody>
      <dsp:txXfrm>
        <a:off x="2727403" y="225399"/>
        <a:ext cx="2750460" cy="2074576"/>
      </dsp:txXfrm>
    </dsp:sp>
    <dsp:sp modelId="{9A4D88CA-AF4B-EB49-9167-A83A2DD39856}">
      <dsp:nvSpPr>
        <dsp:cNvPr id="0" name=""/>
        <dsp:cNvSpPr/>
      </dsp:nvSpPr>
      <dsp:spPr>
        <a:xfrm rot="1647432">
          <a:off x="5055883" y="4683167"/>
          <a:ext cx="54944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49442" y="0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539131-3CA3-2543-A7B5-5FEF3EE36979}">
      <dsp:nvSpPr>
        <dsp:cNvPr id="0" name=""/>
        <dsp:cNvSpPr/>
      </dsp:nvSpPr>
      <dsp:spPr>
        <a:xfrm>
          <a:off x="5574380" y="4273294"/>
          <a:ext cx="2295040" cy="2265631"/>
        </a:xfrm>
        <a:prstGeom prst="roundRect">
          <a:avLst/>
        </a:prstGeom>
        <a:solidFill>
          <a:schemeClr val="accent5">
            <a:lumMod val="40000"/>
            <a:lumOff val="60000"/>
            <a:alpha val="9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800" kern="1200" noProof="0" dirty="0" smtClean="0">
              <a:solidFill>
                <a:schemeClr val="tx2"/>
              </a:solidFill>
            </a:rPr>
            <a:t>Socavan el carácter público de la AEE y no toman acción sobre los verdaderos problemas de la AEE, además que </a:t>
          </a:r>
          <a:r>
            <a:rPr lang="es-ES_tradnl" sz="1800" b="1" kern="1200" noProof="0" dirty="0" smtClean="0">
              <a:solidFill>
                <a:srgbClr val="800000"/>
              </a:solidFill>
            </a:rPr>
            <a:t>NO</a:t>
          </a:r>
          <a:r>
            <a:rPr lang="es-ES_tradnl" sz="1800" kern="1200" noProof="0" dirty="0" smtClean="0">
              <a:solidFill>
                <a:schemeClr val="tx2"/>
              </a:solidFill>
            </a:rPr>
            <a:t> garantizan bajar </a:t>
          </a:r>
          <a:br>
            <a:rPr lang="es-ES_tradnl" sz="1800" kern="1200" noProof="0" dirty="0" smtClean="0">
              <a:solidFill>
                <a:schemeClr val="tx2"/>
              </a:solidFill>
            </a:rPr>
          </a:br>
          <a:r>
            <a:rPr lang="es-ES_tradnl" sz="1800" kern="1200" noProof="0" dirty="0" smtClean="0">
              <a:solidFill>
                <a:schemeClr val="tx2"/>
              </a:solidFill>
            </a:rPr>
            <a:t>la factura de la luz.</a:t>
          </a:r>
          <a:endParaRPr lang="es-ES_tradnl" sz="1800" kern="1200" noProof="0" dirty="0">
            <a:solidFill>
              <a:schemeClr val="tx2"/>
            </a:solidFill>
          </a:endParaRPr>
        </a:p>
      </dsp:txBody>
      <dsp:txXfrm>
        <a:off x="5684979" y="4383893"/>
        <a:ext cx="2073842" cy="2044433"/>
      </dsp:txXfrm>
    </dsp:sp>
    <dsp:sp modelId="{FC3980A0-25CD-6B42-98C5-FD57AA8FAC55}">
      <dsp:nvSpPr>
        <dsp:cNvPr id="0" name=""/>
        <dsp:cNvSpPr/>
      </dsp:nvSpPr>
      <dsp:spPr>
        <a:xfrm rot="9136980">
          <a:off x="2573395" y="4696644"/>
          <a:ext cx="57821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78216" y="0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B0C7DA-EE09-F144-A47C-28E5C0604DCB}">
      <dsp:nvSpPr>
        <dsp:cNvPr id="0" name=""/>
        <dsp:cNvSpPr/>
      </dsp:nvSpPr>
      <dsp:spPr>
        <a:xfrm>
          <a:off x="360192" y="4308709"/>
          <a:ext cx="2246376" cy="2225024"/>
        </a:xfrm>
        <a:prstGeom prst="roundRect">
          <a:avLst/>
        </a:prstGeom>
        <a:solidFill>
          <a:schemeClr val="accent5">
            <a:lumMod val="40000"/>
            <a:lumOff val="60000"/>
            <a:alpha val="9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800" kern="1200" noProof="0" dirty="0" smtClean="0">
              <a:solidFill>
                <a:schemeClr val="tx2"/>
              </a:solidFill>
            </a:rPr>
            <a:t>Sugieren la creación de una Comisión o Junta Reguladora de la AEE que operará como un ente externo a la corporación pública a un costo de $5 </a:t>
          </a:r>
          <a:r>
            <a:rPr lang="es-ES_tradnl" sz="1800" kern="1200" noProof="0" dirty="0" err="1" smtClean="0">
              <a:solidFill>
                <a:schemeClr val="tx2"/>
              </a:solidFill>
            </a:rPr>
            <a:t>mll</a:t>
          </a:r>
          <a:r>
            <a:rPr lang="es-ES_tradnl" sz="1800" kern="1200" noProof="0" dirty="0" smtClean="0">
              <a:solidFill>
                <a:schemeClr val="tx2"/>
              </a:solidFill>
            </a:rPr>
            <a:t>.</a:t>
          </a:r>
          <a:endParaRPr lang="es-ES_tradnl" sz="1800" kern="1200" noProof="0" dirty="0">
            <a:solidFill>
              <a:schemeClr val="tx2"/>
            </a:solidFill>
          </a:endParaRPr>
        </a:p>
      </dsp:txBody>
      <dsp:txXfrm>
        <a:off x="468809" y="4417326"/>
        <a:ext cx="2029142" cy="20077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5D0F9-16EF-7848-8808-E10C516390D3}" type="datetimeFigureOut">
              <a:rPr lang="en-US" smtClean="0"/>
              <a:t>3/19/14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5431-EF96-8348-A4E9-3A71AF063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232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5D0F9-16EF-7848-8808-E10C516390D3}" type="datetimeFigureOut">
              <a:rPr lang="en-US" smtClean="0"/>
              <a:t>3/19/14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5431-EF96-8348-A4E9-3A71AF063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44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5D0F9-16EF-7848-8808-E10C516390D3}" type="datetimeFigureOut">
              <a:rPr lang="en-US" smtClean="0"/>
              <a:t>3/19/14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5431-EF96-8348-A4E9-3A71AF063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609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5D0F9-16EF-7848-8808-E10C516390D3}" type="datetimeFigureOut">
              <a:rPr lang="en-US" smtClean="0"/>
              <a:t>3/19/14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5431-EF96-8348-A4E9-3A71AF063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946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5D0F9-16EF-7848-8808-E10C516390D3}" type="datetimeFigureOut">
              <a:rPr lang="en-US" smtClean="0"/>
              <a:t>3/19/14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5431-EF96-8348-A4E9-3A71AF063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194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5D0F9-16EF-7848-8808-E10C516390D3}" type="datetimeFigureOut">
              <a:rPr lang="en-US" smtClean="0"/>
              <a:t>3/19/14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5431-EF96-8348-A4E9-3A71AF063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813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5D0F9-16EF-7848-8808-E10C516390D3}" type="datetimeFigureOut">
              <a:rPr lang="en-US" smtClean="0"/>
              <a:t>3/19/14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5431-EF96-8348-A4E9-3A71AF063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09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5D0F9-16EF-7848-8808-E10C516390D3}" type="datetimeFigureOut">
              <a:rPr lang="en-US" smtClean="0"/>
              <a:t>3/19/14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5431-EF96-8348-A4E9-3A71AF063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86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5D0F9-16EF-7848-8808-E10C516390D3}" type="datetimeFigureOut">
              <a:rPr lang="en-US" smtClean="0"/>
              <a:t>3/19/14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5431-EF96-8348-A4E9-3A71AF063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026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5D0F9-16EF-7848-8808-E10C516390D3}" type="datetimeFigureOut">
              <a:rPr lang="en-US" smtClean="0"/>
              <a:t>3/19/14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5431-EF96-8348-A4E9-3A71AF063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197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5D0F9-16EF-7848-8808-E10C516390D3}" type="datetimeFigureOut">
              <a:rPr lang="en-US" smtClean="0"/>
              <a:t>3/19/14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5431-EF96-8348-A4E9-3A71AF063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26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5D0F9-16EF-7848-8808-E10C516390D3}" type="datetimeFigureOut">
              <a:rPr lang="en-US" smtClean="0"/>
              <a:t>3/19/14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E45431-EF96-8348-A4E9-3A71AF063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897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4" Type="http://schemas.openxmlformats.org/officeDocument/2006/relationships/diagramQuickStyle" Target="../diagrams/quickStyle8.xml"/><Relationship Id="rId5" Type="http://schemas.openxmlformats.org/officeDocument/2006/relationships/diagramColors" Target="../diagrams/colors8.xml"/><Relationship Id="rId6" Type="http://schemas.microsoft.com/office/2007/relationships/diagramDrawing" Target="../diagrams/drawing8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4" Type="http://schemas.openxmlformats.org/officeDocument/2006/relationships/diagramQuickStyle" Target="../diagrams/quickStyle9.xml"/><Relationship Id="rId5" Type="http://schemas.openxmlformats.org/officeDocument/2006/relationships/diagramColors" Target="../diagrams/colors9.xml"/><Relationship Id="rId6" Type="http://schemas.microsoft.com/office/2007/relationships/diagramDrawing" Target="../diagrams/drawing9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4" Type="http://schemas.openxmlformats.org/officeDocument/2006/relationships/diagramQuickStyle" Target="../diagrams/quickStyle10.xml"/><Relationship Id="rId5" Type="http://schemas.openxmlformats.org/officeDocument/2006/relationships/diagramColors" Target="../diagrams/colors10.xml"/><Relationship Id="rId6" Type="http://schemas.microsoft.com/office/2007/relationships/diagramDrawing" Target="../diagrams/drawing10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4" Type="http://schemas.openxmlformats.org/officeDocument/2006/relationships/diagramQuickStyle" Target="../diagrams/quickStyle6.xml"/><Relationship Id="rId5" Type="http://schemas.openxmlformats.org/officeDocument/2006/relationships/diagramColors" Target="../diagrams/colors6.xml"/><Relationship Id="rId6" Type="http://schemas.microsoft.com/office/2007/relationships/diagramDrawing" Target="../diagrams/drawing6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4" Type="http://schemas.openxmlformats.org/officeDocument/2006/relationships/diagramQuickStyle" Target="../diagrams/quickStyle7.xml"/><Relationship Id="rId5" Type="http://schemas.openxmlformats.org/officeDocument/2006/relationships/diagramColors" Target="../diagrams/colors7.xml"/><Relationship Id="rId6" Type="http://schemas.microsoft.com/office/2007/relationships/diagramDrawing" Target="../diagrams/drawing7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Title 1"/>
          <p:cNvSpPr>
            <a:spLocks noGrp="1"/>
          </p:cNvSpPr>
          <p:nvPr>
            <p:ph type="ctrTitle"/>
          </p:nvPr>
        </p:nvSpPr>
        <p:spPr>
          <a:xfrm>
            <a:off x="273108" y="805631"/>
            <a:ext cx="8616560" cy="2074479"/>
          </a:xfrm>
        </p:spPr>
        <p:txBody>
          <a:bodyPr>
            <a:normAutofit fontScale="90000"/>
          </a:bodyPr>
          <a:lstStyle/>
          <a:p>
            <a:r>
              <a:rPr lang="es-ES_tradnl" sz="4800" b="1" dirty="0">
                <a:solidFill>
                  <a:schemeClr val="accent5">
                    <a:lumMod val="75000"/>
                  </a:schemeClr>
                </a:solidFill>
                <a:latin typeface="Calibri" charset="0"/>
              </a:rPr>
              <a:t>Propuestas para </a:t>
            </a:r>
            <a:r>
              <a:rPr lang="es-ES_tradnl" sz="4800" b="1" dirty="0" smtClean="0">
                <a:solidFill>
                  <a:schemeClr val="accent5">
                    <a:lumMod val="75000"/>
                  </a:schemeClr>
                </a:solidFill>
                <a:latin typeface="Calibri" charset="0"/>
              </a:rPr>
              <a:t>transformar </a:t>
            </a:r>
            <a:br>
              <a:rPr lang="es-ES_tradnl" sz="4800" b="1" dirty="0" smtClean="0">
                <a:solidFill>
                  <a:schemeClr val="accent5">
                    <a:lumMod val="75000"/>
                  </a:schemeClr>
                </a:solidFill>
                <a:latin typeface="Calibri" charset="0"/>
              </a:rPr>
            </a:br>
            <a:r>
              <a:rPr lang="es-ES_tradnl" sz="4800" b="1" dirty="0" smtClean="0">
                <a:solidFill>
                  <a:schemeClr val="accent5">
                    <a:lumMod val="75000"/>
                  </a:schemeClr>
                </a:solidFill>
                <a:latin typeface="Calibri" charset="0"/>
              </a:rPr>
              <a:t>la AEE en un nuevo modelo </a:t>
            </a:r>
            <a:br>
              <a:rPr lang="es-ES_tradnl" sz="4800" b="1" dirty="0" smtClean="0">
                <a:solidFill>
                  <a:schemeClr val="accent5">
                    <a:lumMod val="75000"/>
                  </a:schemeClr>
                </a:solidFill>
                <a:latin typeface="Calibri" charset="0"/>
              </a:rPr>
            </a:br>
            <a:r>
              <a:rPr lang="es-ES_tradnl" sz="4800" b="1" dirty="0" smtClean="0">
                <a:solidFill>
                  <a:schemeClr val="accent5">
                    <a:lumMod val="75000"/>
                  </a:schemeClr>
                </a:solidFill>
                <a:latin typeface="Calibri" charset="0"/>
              </a:rPr>
              <a:t>de gobernanza democrática</a:t>
            </a:r>
            <a:r>
              <a:rPr lang="en-US" sz="4800" b="1" dirty="0">
                <a:solidFill>
                  <a:srgbClr val="FF0000"/>
                </a:solidFill>
                <a:latin typeface="Calibri" charset="0"/>
              </a:rPr>
              <a:t/>
            </a:r>
            <a:br>
              <a:rPr lang="en-US" sz="4800" b="1" dirty="0">
                <a:solidFill>
                  <a:srgbClr val="FF0000"/>
                </a:solidFill>
                <a:latin typeface="Calibri" charset="0"/>
              </a:rPr>
            </a:br>
            <a:endParaRPr lang="en-US" sz="4800" b="1" dirty="0">
              <a:solidFill>
                <a:srgbClr val="FF0000"/>
              </a:solidFill>
              <a:latin typeface="Calibri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061693"/>
            <a:ext cx="7772400" cy="1752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s-ES_tradnl" dirty="0" smtClean="0">
                <a:solidFill>
                  <a:srgbClr val="800000"/>
                </a:solidFill>
                <a:ea typeface="+mn-ea"/>
                <a:cs typeface="+mn-cs"/>
              </a:rPr>
              <a:t>Hacia la sostenibilidad en la producción energética, la eficiencia y la reducción tarifaria para los abonados</a:t>
            </a:r>
            <a:endParaRPr lang="en-US" dirty="0" smtClean="0">
              <a:solidFill>
                <a:srgbClr val="800000"/>
              </a:solidFill>
              <a:ea typeface="+mn-ea"/>
              <a:cs typeface="+mn-cs"/>
            </a:endParaRP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 smtClean="0">
              <a:solidFill>
                <a:srgbClr val="800000"/>
              </a:solidFill>
              <a:ea typeface="+mn-ea"/>
              <a:cs typeface="+mn-cs"/>
            </a:endParaRPr>
          </a:p>
        </p:txBody>
      </p:sp>
      <p:pic>
        <p:nvPicPr>
          <p:cNvPr id="2051" name="Picture 3" descr="Alianza-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3350" y="4549775"/>
            <a:ext cx="3930650" cy="229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876935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b="1" dirty="0" smtClean="0">
                <a:solidFill>
                  <a:srgbClr val="31859C"/>
                </a:solidFill>
              </a:rPr>
              <a:t>Para aumentar </a:t>
            </a:r>
            <a:r>
              <a:rPr lang="es-ES_tradnl" b="1" dirty="0">
                <a:solidFill>
                  <a:srgbClr val="31859C"/>
                </a:solidFill>
              </a:rPr>
              <a:t>ingresos</a:t>
            </a:r>
            <a:br>
              <a:rPr lang="es-ES_tradnl" b="1" dirty="0">
                <a:solidFill>
                  <a:srgbClr val="31859C"/>
                </a:solidFill>
              </a:rPr>
            </a:br>
            <a:r>
              <a:rPr lang="es-ES_tradnl" b="1" dirty="0">
                <a:solidFill>
                  <a:srgbClr val="31859C"/>
                </a:solidFill>
              </a:rPr>
              <a:t>(en millones)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7788945"/>
              </p:ext>
            </p:extLst>
          </p:nvPr>
        </p:nvGraphicFramePr>
        <p:xfrm>
          <a:off x="389171" y="1600200"/>
          <a:ext cx="8477049" cy="48864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34871"/>
                <a:gridCol w="1074449"/>
                <a:gridCol w="1214595"/>
                <a:gridCol w="1053134"/>
              </a:tblGrid>
              <a:tr h="548781">
                <a:tc>
                  <a:txBody>
                    <a:bodyPr/>
                    <a:lstStyle/>
                    <a:p>
                      <a:r>
                        <a:rPr lang="es-ES_tradnl" sz="2200" noProof="0" dirty="0" smtClean="0">
                          <a:solidFill>
                            <a:srgbClr val="000000"/>
                          </a:solidFill>
                        </a:rPr>
                        <a:t>Medida sugerida</a:t>
                      </a:r>
                      <a:endParaRPr lang="es-ES_tradnl" sz="2200" noProof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2200" noProof="0" dirty="0" smtClean="0">
                          <a:solidFill>
                            <a:srgbClr val="000000"/>
                          </a:solidFill>
                        </a:rPr>
                        <a:t>2014</a:t>
                      </a:r>
                      <a:endParaRPr lang="es-ES_tradnl" sz="2200" noProof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2200" noProof="0" dirty="0" smtClean="0">
                          <a:solidFill>
                            <a:srgbClr val="000000"/>
                          </a:solidFill>
                        </a:rPr>
                        <a:t>2015</a:t>
                      </a:r>
                      <a:endParaRPr lang="es-ES_tradnl" sz="2200" noProof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2200" noProof="0" dirty="0" smtClean="0">
                          <a:solidFill>
                            <a:srgbClr val="000000"/>
                          </a:solidFill>
                        </a:rPr>
                        <a:t>2016</a:t>
                      </a:r>
                      <a:endParaRPr lang="es-ES_tradnl" sz="2200" noProof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947211">
                <a:tc>
                  <a:txBody>
                    <a:bodyPr/>
                    <a:lstStyle/>
                    <a:p>
                      <a:r>
                        <a:rPr lang="es-ES_tradnl" sz="2200" noProof="0" dirty="0" smtClean="0"/>
                        <a:t>Revisión de la Ley de Incentivo para el Desarrollo de Puerto Rico</a:t>
                      </a:r>
                      <a:endParaRPr lang="es-ES_tradnl" sz="2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2200" noProof="0" dirty="0" smtClean="0"/>
                        <a:t>$17</a:t>
                      </a:r>
                      <a:endParaRPr lang="es-ES_tradnl" sz="2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2200" noProof="0" dirty="0" smtClean="0"/>
                        <a:t>$19</a:t>
                      </a:r>
                      <a:endParaRPr lang="es-ES_tradnl" sz="2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2200" noProof="0" dirty="0" smtClean="0"/>
                        <a:t>$19</a:t>
                      </a:r>
                      <a:endParaRPr lang="es-ES_tradnl" sz="2200" noProof="0" dirty="0"/>
                    </a:p>
                  </a:txBody>
                  <a:tcPr/>
                </a:tc>
              </a:tr>
              <a:tr h="947211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200" noProof="0" dirty="0" smtClean="0"/>
                        <a:t>Cobro de cuentas morosas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2200" noProof="0" dirty="0" smtClean="0"/>
                        <a:t>$331</a:t>
                      </a:r>
                      <a:endParaRPr lang="es-ES_tradnl" sz="2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2200" noProof="0" dirty="0" smtClean="0"/>
                        <a:t>$248</a:t>
                      </a:r>
                      <a:endParaRPr lang="es-ES_tradnl" sz="2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2200" noProof="0" dirty="0" smtClean="0"/>
                        <a:t>$248</a:t>
                      </a:r>
                      <a:endParaRPr lang="es-ES_tradnl" sz="2200" noProof="0" dirty="0"/>
                    </a:p>
                  </a:txBody>
                  <a:tcPr/>
                </a:tc>
              </a:tr>
              <a:tr h="947211">
                <a:tc>
                  <a:txBody>
                    <a:bodyPr/>
                    <a:lstStyle/>
                    <a:p>
                      <a:r>
                        <a:rPr lang="es-ES_tradnl" sz="2200" noProof="0" dirty="0" smtClean="0"/>
                        <a:t>Ingresos netos al identificar</a:t>
                      </a:r>
                      <a:r>
                        <a:rPr lang="es-ES_tradnl" sz="2200" baseline="0" noProof="0" dirty="0" smtClean="0"/>
                        <a:t> el hurto</a:t>
                      </a:r>
                      <a:endParaRPr lang="es-ES_tradnl" sz="2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2200" noProof="0" dirty="0" smtClean="0"/>
                        <a:t>$375</a:t>
                      </a:r>
                      <a:endParaRPr lang="es-ES_tradnl" sz="2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200" noProof="0" dirty="0" smtClean="0"/>
                        <a:t>$376</a:t>
                      </a:r>
                    </a:p>
                    <a:p>
                      <a:endParaRPr lang="es-ES_tradnl" sz="2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200" noProof="0" dirty="0" smtClean="0"/>
                        <a:t>$375</a:t>
                      </a:r>
                    </a:p>
                    <a:p>
                      <a:endParaRPr lang="es-ES_tradnl" sz="2200" noProof="0" dirty="0"/>
                    </a:p>
                  </a:txBody>
                  <a:tcPr/>
                </a:tc>
              </a:tr>
              <a:tr h="947211">
                <a:tc>
                  <a:txBody>
                    <a:bodyPr/>
                    <a:lstStyle/>
                    <a:p>
                      <a:r>
                        <a:rPr lang="es-ES_tradnl" sz="2200" noProof="0" smtClean="0"/>
                        <a:t>Revisión </a:t>
                      </a:r>
                      <a:r>
                        <a:rPr lang="es-ES_tradnl" sz="2200" noProof="0" dirty="0" smtClean="0"/>
                        <a:t>del CELI y otros subsidios</a:t>
                      </a:r>
                      <a:endParaRPr lang="es-ES_tradnl" sz="2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200" noProof="0" dirty="0" smtClean="0"/>
                        <a:t>$134</a:t>
                      </a:r>
                    </a:p>
                    <a:p>
                      <a:endParaRPr lang="es-ES_tradnl" sz="2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200" noProof="0" dirty="0" smtClean="0"/>
                        <a:t>$146</a:t>
                      </a:r>
                    </a:p>
                    <a:p>
                      <a:endParaRPr lang="es-ES_tradnl" sz="2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200" noProof="0" dirty="0" smtClean="0"/>
                        <a:t>$155</a:t>
                      </a:r>
                    </a:p>
                    <a:p>
                      <a:endParaRPr lang="es-ES_tradnl" sz="2200" noProof="0" dirty="0"/>
                    </a:p>
                  </a:txBody>
                  <a:tcPr/>
                </a:tc>
              </a:tr>
              <a:tr h="548781">
                <a:tc>
                  <a:txBody>
                    <a:bodyPr/>
                    <a:lstStyle/>
                    <a:p>
                      <a:pPr lvl="5"/>
                      <a:r>
                        <a:rPr lang="es-ES_tradnl" sz="2200" b="1" noProof="0" dirty="0" smtClean="0">
                          <a:solidFill>
                            <a:srgbClr val="800000"/>
                          </a:solidFill>
                        </a:rPr>
                        <a:t>Total del estimado</a:t>
                      </a:r>
                      <a:endParaRPr lang="es-ES_tradnl" sz="2200" b="1" noProof="0" dirty="0">
                        <a:solidFill>
                          <a:srgbClr val="8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2200" b="1" noProof="0" dirty="0" smtClean="0">
                          <a:solidFill>
                            <a:srgbClr val="800000"/>
                          </a:solidFill>
                        </a:rPr>
                        <a:t>$857</a:t>
                      </a:r>
                      <a:endParaRPr lang="es-ES_tradnl" sz="2200" b="1" noProof="0" dirty="0">
                        <a:solidFill>
                          <a:srgbClr val="8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2200" b="1" noProof="0" dirty="0" smtClean="0">
                          <a:solidFill>
                            <a:srgbClr val="800000"/>
                          </a:solidFill>
                        </a:rPr>
                        <a:t>$789</a:t>
                      </a:r>
                      <a:endParaRPr lang="es-ES_tradnl" sz="2200" b="1" noProof="0" dirty="0">
                        <a:solidFill>
                          <a:srgbClr val="8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2200" b="1" noProof="0" dirty="0" smtClean="0">
                          <a:solidFill>
                            <a:srgbClr val="800000"/>
                          </a:solidFill>
                        </a:rPr>
                        <a:t>$797</a:t>
                      </a:r>
                      <a:endParaRPr lang="es-ES_tradnl" sz="2200" b="1" noProof="0" dirty="0">
                        <a:solidFill>
                          <a:srgbClr val="8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94098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b="1" dirty="0" smtClean="0">
                <a:solidFill>
                  <a:srgbClr val="31859C"/>
                </a:solidFill>
              </a:rPr>
              <a:t>Total de ahorros e ingresos estimados</a:t>
            </a:r>
            <a:endParaRPr lang="es-ES_tradnl" b="1" dirty="0">
              <a:solidFill>
                <a:srgbClr val="31859C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9253583"/>
              </p:ext>
            </p:extLst>
          </p:nvPr>
        </p:nvGraphicFramePr>
        <p:xfrm>
          <a:off x="389171" y="1417638"/>
          <a:ext cx="8477049" cy="51038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9360"/>
                <a:gridCol w="1405897"/>
                <a:gridCol w="1337870"/>
                <a:gridCol w="1473922"/>
              </a:tblGrid>
              <a:tr h="548781">
                <a:tc>
                  <a:txBody>
                    <a:bodyPr/>
                    <a:lstStyle/>
                    <a:p>
                      <a:endParaRPr lang="es-ES_tradnl" sz="2200" noProof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200" noProof="0" dirty="0" smtClean="0">
                          <a:solidFill>
                            <a:srgbClr val="000000"/>
                          </a:solidFill>
                        </a:rPr>
                        <a:t>2014</a:t>
                      </a:r>
                      <a:endParaRPr lang="es-ES_tradnl" sz="2200" noProof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200" noProof="0" dirty="0" smtClean="0">
                          <a:solidFill>
                            <a:srgbClr val="000000"/>
                          </a:solidFill>
                        </a:rPr>
                        <a:t>2015</a:t>
                      </a:r>
                      <a:endParaRPr lang="es-ES_tradnl" sz="2200" noProof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200" noProof="0" dirty="0" smtClean="0">
                          <a:solidFill>
                            <a:srgbClr val="000000"/>
                          </a:solidFill>
                        </a:rPr>
                        <a:t>2016</a:t>
                      </a:r>
                      <a:endParaRPr lang="es-ES_tradnl" sz="2200" noProof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595353">
                <a:tc>
                  <a:txBody>
                    <a:bodyPr/>
                    <a:lstStyle/>
                    <a:p>
                      <a:r>
                        <a:rPr lang="es-ES_tradnl" sz="2200" noProof="0" dirty="0" smtClean="0"/>
                        <a:t>Total (en millones)</a:t>
                      </a:r>
                      <a:endParaRPr lang="es-ES_tradnl" sz="2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200" noProof="0" dirty="0" smtClean="0"/>
                        <a:t>$891</a:t>
                      </a:r>
                      <a:endParaRPr lang="es-ES_tradnl" sz="2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200" noProof="0" dirty="0" smtClean="0"/>
                        <a:t>$834</a:t>
                      </a:r>
                      <a:endParaRPr lang="es-ES_tradnl" sz="2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200" noProof="0" dirty="0" smtClean="0"/>
                        <a:t>$843</a:t>
                      </a:r>
                      <a:endParaRPr lang="es-ES_tradnl" sz="2200" noProof="0" dirty="0"/>
                    </a:p>
                  </a:txBody>
                  <a:tcPr/>
                </a:tc>
              </a:tr>
              <a:tr h="63505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200" noProof="0" dirty="0" smtClean="0"/>
                        <a:t>Total de clientes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200" noProof="0" dirty="0" smtClean="0"/>
                        <a:t>1,502,841</a:t>
                      </a:r>
                      <a:endParaRPr lang="es-ES_tradnl" sz="2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200" noProof="0" dirty="0" smtClean="0"/>
                        <a:t>1,520,065</a:t>
                      </a:r>
                      <a:endParaRPr lang="es-ES_tradnl" sz="2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200" noProof="0" dirty="0" smtClean="0"/>
                        <a:t>1,535,860</a:t>
                      </a:r>
                      <a:endParaRPr lang="es-ES_tradnl" sz="2200" noProof="0" dirty="0"/>
                    </a:p>
                  </a:txBody>
                  <a:tcPr/>
                </a:tc>
              </a:tr>
              <a:tr h="839176">
                <a:tc>
                  <a:txBody>
                    <a:bodyPr/>
                    <a:lstStyle/>
                    <a:p>
                      <a:r>
                        <a:rPr lang="es-ES_tradnl" sz="2200" noProof="0" dirty="0" smtClean="0"/>
                        <a:t>Ahorro</a:t>
                      </a:r>
                      <a:r>
                        <a:rPr lang="es-ES_tradnl" sz="2200" baseline="0" noProof="0" dirty="0" smtClean="0"/>
                        <a:t> promedio por cliente (anual) [850 </a:t>
                      </a:r>
                      <a:r>
                        <a:rPr lang="es-ES_tradnl" sz="2200" baseline="0" noProof="0" dirty="0" err="1" smtClean="0"/>
                        <a:t>kWh</a:t>
                      </a:r>
                      <a:r>
                        <a:rPr lang="es-ES_tradnl" sz="2200" baseline="0" noProof="0" dirty="0" smtClean="0"/>
                        <a:t>]</a:t>
                      </a:r>
                      <a:endParaRPr lang="es-ES_tradnl" sz="2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200" noProof="0" dirty="0" smtClean="0"/>
                        <a:t>$499.00</a:t>
                      </a:r>
                      <a:endParaRPr lang="es-ES_tradnl" sz="2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200" noProof="0" dirty="0" smtClean="0"/>
                        <a:t>$466.00</a:t>
                      </a:r>
                    </a:p>
                    <a:p>
                      <a:pPr algn="ctr"/>
                      <a:endParaRPr lang="es-ES_tradnl" sz="2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200" noProof="0" dirty="0" smtClean="0"/>
                        <a:t>$466.00</a:t>
                      </a:r>
                    </a:p>
                    <a:p>
                      <a:pPr algn="ctr"/>
                      <a:endParaRPr lang="es-ES_tradnl" sz="2200" noProof="0" dirty="0"/>
                    </a:p>
                  </a:txBody>
                  <a:tcPr/>
                </a:tc>
              </a:tr>
              <a:tr h="839177">
                <a:tc>
                  <a:txBody>
                    <a:bodyPr/>
                    <a:lstStyle/>
                    <a:p>
                      <a:r>
                        <a:rPr lang="es-ES_tradnl" sz="2200" noProof="0" dirty="0" smtClean="0"/>
                        <a:t>Ahorro</a:t>
                      </a:r>
                      <a:r>
                        <a:rPr lang="es-ES_tradnl" sz="2200" baseline="0" noProof="0" dirty="0" smtClean="0"/>
                        <a:t> promedio por cliente (mensual) [850 </a:t>
                      </a:r>
                      <a:r>
                        <a:rPr lang="es-ES_tradnl" sz="2200" baseline="0" noProof="0" dirty="0" err="1" smtClean="0"/>
                        <a:t>kWh</a:t>
                      </a:r>
                      <a:r>
                        <a:rPr lang="es-ES_tradnl" sz="2200" baseline="0" noProof="0" dirty="0" smtClean="0"/>
                        <a:t>]</a:t>
                      </a:r>
                      <a:endParaRPr lang="es-ES_tradnl" sz="2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200" noProof="0" dirty="0" smtClean="0"/>
                        <a:t>$43.00</a:t>
                      </a:r>
                    </a:p>
                    <a:p>
                      <a:pPr algn="ctr"/>
                      <a:endParaRPr lang="es-ES_tradnl" sz="2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200" noProof="0" dirty="0" smtClean="0"/>
                        <a:t>$43.00</a:t>
                      </a:r>
                    </a:p>
                    <a:p>
                      <a:pPr algn="ctr"/>
                      <a:endParaRPr lang="es-ES_tradnl" sz="2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200" noProof="0" dirty="0" smtClean="0"/>
                        <a:t>$43.00</a:t>
                      </a:r>
                    </a:p>
                    <a:p>
                      <a:pPr algn="ctr"/>
                      <a:endParaRPr lang="es-ES_tradnl" sz="2200" noProof="0" dirty="0"/>
                    </a:p>
                  </a:txBody>
                  <a:tcPr/>
                </a:tc>
              </a:tr>
              <a:tr h="548781">
                <a:tc>
                  <a:txBody>
                    <a:bodyPr/>
                    <a:lstStyle/>
                    <a:p>
                      <a:pPr lvl="0"/>
                      <a:r>
                        <a:rPr lang="es-ES_tradnl" sz="2200" b="0" noProof="0" dirty="0" smtClean="0">
                          <a:solidFill>
                            <a:schemeClr val="tx1"/>
                          </a:solidFill>
                        </a:rPr>
                        <a:t>Estimado</a:t>
                      </a:r>
                      <a:r>
                        <a:rPr lang="es-ES_tradnl" sz="2200" b="0" baseline="0" noProof="0" dirty="0" smtClean="0">
                          <a:solidFill>
                            <a:schemeClr val="tx1"/>
                          </a:solidFill>
                        </a:rPr>
                        <a:t> de $</a:t>
                      </a:r>
                      <a:r>
                        <a:rPr lang="es-ES_tradnl" sz="2200" b="0" baseline="0" noProof="0" dirty="0" err="1" smtClean="0">
                          <a:solidFill>
                            <a:schemeClr val="tx1"/>
                          </a:solidFill>
                        </a:rPr>
                        <a:t>kWh</a:t>
                      </a:r>
                      <a:r>
                        <a:rPr lang="es-ES_tradnl" sz="2200" b="0" baseline="0" noProof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s-ES_tradnl" sz="22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200" b="0" noProof="0" dirty="0" smtClean="0">
                          <a:solidFill>
                            <a:schemeClr val="tx1"/>
                          </a:solidFill>
                        </a:rPr>
                        <a:t>$0.247</a:t>
                      </a:r>
                      <a:endParaRPr lang="es-ES_tradnl" sz="22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200" b="0" noProof="0" dirty="0" smtClean="0">
                          <a:solidFill>
                            <a:schemeClr val="tx1"/>
                          </a:solidFill>
                        </a:rPr>
                        <a:t>$0.243</a:t>
                      </a:r>
                      <a:endParaRPr lang="es-ES_tradnl" sz="22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200" b="0" noProof="0" dirty="0" smtClean="0">
                          <a:solidFill>
                            <a:schemeClr val="tx1"/>
                          </a:solidFill>
                        </a:rPr>
                        <a:t>$0.242</a:t>
                      </a:r>
                      <a:endParaRPr lang="es-ES_tradnl" sz="22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48781">
                <a:tc>
                  <a:txBody>
                    <a:bodyPr/>
                    <a:lstStyle/>
                    <a:p>
                      <a:pPr lvl="1"/>
                      <a:r>
                        <a:rPr lang="es-ES_tradnl" sz="2200" b="1" noProof="0" dirty="0" smtClean="0">
                          <a:solidFill>
                            <a:srgbClr val="800000"/>
                          </a:solidFill>
                        </a:rPr>
                        <a:t>Reducción estimada por $</a:t>
                      </a:r>
                      <a:r>
                        <a:rPr lang="es-ES_tradnl" sz="2200" b="1" noProof="0" dirty="0" err="1" smtClean="0">
                          <a:solidFill>
                            <a:srgbClr val="800000"/>
                          </a:solidFill>
                        </a:rPr>
                        <a:t>kWh</a:t>
                      </a:r>
                      <a:endParaRPr lang="es-ES_tradnl" sz="2200" b="1" noProof="0" dirty="0">
                        <a:solidFill>
                          <a:srgbClr val="8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200" b="1" noProof="0" dirty="0" smtClean="0">
                          <a:solidFill>
                            <a:srgbClr val="800000"/>
                          </a:solidFill>
                        </a:rPr>
                        <a:t>$(0.049)</a:t>
                      </a:r>
                      <a:endParaRPr lang="es-ES_tradnl" sz="2200" b="1" noProof="0" dirty="0">
                        <a:solidFill>
                          <a:srgbClr val="8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200" b="1" noProof="0" dirty="0" smtClean="0">
                          <a:solidFill>
                            <a:srgbClr val="800000"/>
                          </a:solidFill>
                        </a:rPr>
                        <a:t>$(0.046)</a:t>
                      </a:r>
                      <a:endParaRPr lang="es-ES_tradnl" sz="2200" b="1" noProof="0" dirty="0">
                        <a:solidFill>
                          <a:srgbClr val="8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200" b="1" noProof="0" dirty="0" smtClean="0">
                          <a:solidFill>
                            <a:srgbClr val="800000"/>
                          </a:solidFill>
                        </a:rPr>
                        <a:t>$(0.046)</a:t>
                      </a:r>
                      <a:endParaRPr lang="es-ES_tradnl" sz="2200" b="1" noProof="0" dirty="0">
                        <a:solidFill>
                          <a:srgbClr val="800000"/>
                        </a:solidFill>
                      </a:endParaRPr>
                    </a:p>
                  </a:txBody>
                  <a:tcPr/>
                </a:tc>
              </a:tr>
              <a:tr h="548781">
                <a:tc>
                  <a:txBody>
                    <a:bodyPr/>
                    <a:lstStyle/>
                    <a:p>
                      <a:pPr lvl="1"/>
                      <a:r>
                        <a:rPr lang="es-ES_tradnl" sz="2200" b="1" noProof="0" dirty="0" smtClean="0">
                          <a:solidFill>
                            <a:srgbClr val="800000"/>
                          </a:solidFill>
                        </a:rPr>
                        <a:t>Estimado de $</a:t>
                      </a:r>
                      <a:r>
                        <a:rPr lang="es-ES_tradnl" sz="2200" b="1" noProof="0" dirty="0" err="1" smtClean="0">
                          <a:solidFill>
                            <a:srgbClr val="800000"/>
                          </a:solidFill>
                        </a:rPr>
                        <a:t>kWh</a:t>
                      </a:r>
                      <a:r>
                        <a:rPr lang="es-ES_tradnl" sz="2200" b="1" baseline="0" noProof="0" dirty="0" smtClean="0">
                          <a:solidFill>
                            <a:srgbClr val="800000"/>
                          </a:solidFill>
                        </a:rPr>
                        <a:t> (reducido)</a:t>
                      </a:r>
                      <a:endParaRPr lang="es-ES_tradnl" sz="2200" b="1" noProof="0" dirty="0">
                        <a:solidFill>
                          <a:srgbClr val="8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200" b="1" noProof="0" dirty="0" smtClean="0">
                          <a:solidFill>
                            <a:srgbClr val="800000"/>
                          </a:solidFill>
                        </a:rPr>
                        <a:t>$0.198</a:t>
                      </a:r>
                      <a:endParaRPr lang="es-ES_tradnl" sz="2200" b="1" noProof="0" dirty="0">
                        <a:solidFill>
                          <a:srgbClr val="8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200" b="1" noProof="0" dirty="0" smtClean="0">
                          <a:solidFill>
                            <a:srgbClr val="800000"/>
                          </a:solidFill>
                        </a:rPr>
                        <a:t>$0.197</a:t>
                      </a:r>
                      <a:endParaRPr lang="es-ES_tradnl" sz="2200" b="1" noProof="0" dirty="0">
                        <a:solidFill>
                          <a:srgbClr val="8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200" b="1" noProof="0" dirty="0" smtClean="0">
                          <a:solidFill>
                            <a:srgbClr val="800000"/>
                          </a:solidFill>
                        </a:rPr>
                        <a:t>$0.197</a:t>
                      </a:r>
                      <a:endParaRPr lang="es-ES_tradnl" sz="2200" b="1" noProof="0" dirty="0">
                        <a:solidFill>
                          <a:srgbClr val="8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56551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b="1" dirty="0" smtClean="0">
                <a:solidFill>
                  <a:srgbClr val="31859C"/>
                </a:solidFill>
              </a:rPr>
              <a:t>Total de ahorros e ingresos estimados junto a los ahorros por la gasificación</a:t>
            </a:r>
            <a:endParaRPr lang="es-ES_tradnl" b="1" dirty="0">
              <a:solidFill>
                <a:srgbClr val="31859C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304075"/>
              </p:ext>
            </p:extLst>
          </p:nvPr>
        </p:nvGraphicFramePr>
        <p:xfrm>
          <a:off x="967393" y="2143779"/>
          <a:ext cx="7302548" cy="40063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02169"/>
                <a:gridCol w="2600379"/>
              </a:tblGrid>
              <a:tr h="548781">
                <a:tc>
                  <a:txBody>
                    <a:bodyPr/>
                    <a:lstStyle/>
                    <a:p>
                      <a:endParaRPr lang="es-ES_tradnl" sz="2200" noProof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200" noProof="0" dirty="0" smtClean="0">
                          <a:solidFill>
                            <a:srgbClr val="000000"/>
                          </a:solidFill>
                        </a:rPr>
                        <a:t>2018</a:t>
                      </a:r>
                      <a:endParaRPr lang="es-ES_tradnl" sz="2200" noProof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595353">
                <a:tc>
                  <a:txBody>
                    <a:bodyPr/>
                    <a:lstStyle/>
                    <a:p>
                      <a:pPr lvl="1"/>
                      <a:r>
                        <a:rPr lang="es-ES_tradnl" sz="2200" b="1" noProof="0" dirty="0" smtClean="0">
                          <a:solidFill>
                            <a:srgbClr val="800000"/>
                          </a:solidFill>
                        </a:rPr>
                        <a:t>Estimado de $</a:t>
                      </a:r>
                      <a:r>
                        <a:rPr lang="es-ES_tradnl" sz="2200" b="1" noProof="0" dirty="0" err="1" smtClean="0">
                          <a:solidFill>
                            <a:srgbClr val="800000"/>
                          </a:solidFill>
                        </a:rPr>
                        <a:t>kWh</a:t>
                      </a:r>
                      <a:r>
                        <a:rPr lang="es-ES_tradnl" sz="2200" b="1" baseline="0" noProof="0" dirty="0" smtClean="0">
                          <a:solidFill>
                            <a:srgbClr val="800000"/>
                          </a:solidFill>
                        </a:rPr>
                        <a:t> (reducido)</a:t>
                      </a:r>
                      <a:endParaRPr lang="es-ES_tradnl" sz="2200" b="1" noProof="0" dirty="0">
                        <a:solidFill>
                          <a:srgbClr val="8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200" b="1" noProof="0" dirty="0" smtClean="0">
                          <a:solidFill>
                            <a:srgbClr val="800000"/>
                          </a:solidFill>
                        </a:rPr>
                        <a:t>$0.197</a:t>
                      </a:r>
                    </a:p>
                  </a:txBody>
                  <a:tcPr/>
                </a:tc>
              </a:tr>
              <a:tr h="63505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200" noProof="0" dirty="0" smtClean="0"/>
                        <a:t>Reducción por gasificación $</a:t>
                      </a:r>
                      <a:r>
                        <a:rPr lang="es-ES_tradnl" sz="2200" noProof="0" dirty="0" err="1" smtClean="0"/>
                        <a:t>kWh</a:t>
                      </a:r>
                      <a:endParaRPr lang="es-ES_tradnl" sz="2200" noProof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200" noProof="0" dirty="0" smtClean="0"/>
                        <a:t>$0.01-$0.04</a:t>
                      </a:r>
                      <a:endParaRPr lang="es-ES_tradnl" sz="2200" noProof="0" dirty="0"/>
                    </a:p>
                  </a:txBody>
                  <a:tcPr/>
                </a:tc>
              </a:tr>
              <a:tr h="839176">
                <a:tc>
                  <a:txBody>
                    <a:bodyPr/>
                    <a:lstStyle/>
                    <a:p>
                      <a:r>
                        <a:rPr lang="es-ES_tradnl" sz="2200" noProof="0" dirty="0" smtClean="0"/>
                        <a:t>Ahorro</a:t>
                      </a:r>
                      <a:r>
                        <a:rPr lang="es-ES_tradnl" sz="2200" baseline="0" noProof="0" dirty="0" smtClean="0"/>
                        <a:t> promedio por cliente (anual) [850 </a:t>
                      </a:r>
                      <a:r>
                        <a:rPr lang="es-ES_tradnl" sz="2200" baseline="0" noProof="0" dirty="0" err="1" smtClean="0"/>
                        <a:t>kWh</a:t>
                      </a:r>
                      <a:r>
                        <a:rPr lang="es-ES_tradnl" sz="2200" baseline="0" noProof="0" dirty="0" smtClean="0"/>
                        <a:t>]</a:t>
                      </a:r>
                      <a:endParaRPr lang="es-ES_tradnl" sz="2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200" noProof="0" dirty="0" smtClean="0"/>
                        <a:t>$586.00</a:t>
                      </a:r>
                      <a:r>
                        <a:rPr lang="es-ES_tradnl" sz="2200" baseline="0" noProof="0" dirty="0" smtClean="0"/>
                        <a:t> - $859.00</a:t>
                      </a:r>
                      <a:endParaRPr lang="es-ES_tradnl" sz="2200" noProof="0" dirty="0" smtClean="0"/>
                    </a:p>
                  </a:txBody>
                  <a:tcPr/>
                </a:tc>
              </a:tr>
              <a:tr h="839177">
                <a:tc>
                  <a:txBody>
                    <a:bodyPr/>
                    <a:lstStyle/>
                    <a:p>
                      <a:r>
                        <a:rPr lang="es-ES_tradnl" sz="2200" noProof="0" dirty="0" smtClean="0"/>
                        <a:t>Ahorro</a:t>
                      </a:r>
                      <a:r>
                        <a:rPr lang="es-ES_tradnl" sz="2200" baseline="0" noProof="0" dirty="0" smtClean="0"/>
                        <a:t> promedio por cliente (mensual) [850 </a:t>
                      </a:r>
                      <a:r>
                        <a:rPr lang="es-ES_tradnl" sz="2200" baseline="0" noProof="0" dirty="0" err="1" smtClean="0"/>
                        <a:t>kWh</a:t>
                      </a:r>
                      <a:r>
                        <a:rPr lang="es-ES_tradnl" sz="2200" baseline="0" noProof="0" dirty="0" smtClean="0"/>
                        <a:t>]</a:t>
                      </a:r>
                      <a:endParaRPr lang="es-ES_tradnl" sz="2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200" noProof="0" dirty="0" smtClean="0"/>
                        <a:t>$49.00</a:t>
                      </a:r>
                      <a:r>
                        <a:rPr lang="es-ES_tradnl" sz="2200" baseline="0" noProof="0" dirty="0" smtClean="0"/>
                        <a:t> - $72.00</a:t>
                      </a:r>
                      <a:endParaRPr lang="es-ES_tradnl" sz="2200" noProof="0" dirty="0" smtClean="0"/>
                    </a:p>
                    <a:p>
                      <a:pPr algn="ctr"/>
                      <a:endParaRPr lang="es-ES_tradnl" sz="2200" noProof="0" dirty="0"/>
                    </a:p>
                  </a:txBody>
                  <a:tcPr/>
                </a:tc>
              </a:tr>
              <a:tr h="548781">
                <a:tc>
                  <a:txBody>
                    <a:bodyPr/>
                    <a:lstStyle/>
                    <a:p>
                      <a:pPr lvl="0"/>
                      <a:r>
                        <a:rPr lang="es-ES_tradnl" sz="2200" b="0" noProof="0" dirty="0" smtClean="0">
                          <a:solidFill>
                            <a:schemeClr val="tx1"/>
                          </a:solidFill>
                        </a:rPr>
                        <a:t>Estimado</a:t>
                      </a:r>
                      <a:r>
                        <a:rPr lang="es-ES_tradnl" sz="2200" b="0" baseline="0" noProof="0" dirty="0" smtClean="0">
                          <a:solidFill>
                            <a:schemeClr val="tx1"/>
                          </a:solidFill>
                        </a:rPr>
                        <a:t> de $</a:t>
                      </a:r>
                      <a:r>
                        <a:rPr lang="es-ES_tradnl" sz="2200" b="0" baseline="0" noProof="0" dirty="0" err="1" smtClean="0">
                          <a:solidFill>
                            <a:schemeClr val="tx1"/>
                          </a:solidFill>
                        </a:rPr>
                        <a:t>kWh</a:t>
                      </a:r>
                      <a:r>
                        <a:rPr lang="es-ES_tradnl" sz="2200" b="0" baseline="0" noProof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s-ES_tradnl" sz="22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200" b="0" noProof="0" dirty="0" smtClean="0">
                          <a:solidFill>
                            <a:schemeClr val="tx1"/>
                          </a:solidFill>
                        </a:rPr>
                        <a:t>$0.16-$0.18</a:t>
                      </a:r>
                      <a:endParaRPr lang="es-ES_tradnl" sz="22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10234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668355"/>
              </p:ext>
            </p:extLst>
          </p:nvPr>
        </p:nvGraphicFramePr>
        <p:xfrm>
          <a:off x="457200" y="272128"/>
          <a:ext cx="8229600" cy="64252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762578" y="641755"/>
            <a:ext cx="266280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dirty="0" smtClean="0">
                <a:solidFill>
                  <a:srgbClr val="800000"/>
                </a:solidFill>
              </a:rPr>
              <a:t>Nuestra</a:t>
            </a:r>
            <a:r>
              <a:rPr lang="es-ES_tradnl" sz="3500" b="1" dirty="0" smtClean="0">
                <a:solidFill>
                  <a:srgbClr val="800000"/>
                </a:solidFill>
              </a:rPr>
              <a:t> Propuesta</a:t>
            </a:r>
            <a:endParaRPr lang="es-ES_tradnl" sz="3500" b="1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16041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98"/>
            <a:ext cx="8229600" cy="1143000"/>
          </a:xfrm>
        </p:spPr>
        <p:txBody>
          <a:bodyPr>
            <a:noAutofit/>
          </a:bodyPr>
          <a:lstStyle/>
          <a:p>
            <a:pPr lvl="0"/>
            <a:r>
              <a:rPr lang="es-ES_tradnl" sz="3600" b="1" dirty="0">
                <a:solidFill>
                  <a:srgbClr val="31859C"/>
                </a:solidFill>
              </a:rPr>
              <a:t>P de la C 1457 y </a:t>
            </a:r>
            <a:r>
              <a:rPr lang="es-ES_tradnl" sz="3600" b="1" dirty="0" smtClean="0">
                <a:solidFill>
                  <a:srgbClr val="31859C"/>
                </a:solidFill>
              </a:rPr>
              <a:t>1618 y P </a:t>
            </a:r>
            <a:r>
              <a:rPr lang="es-ES_tradnl" sz="3600" b="1" dirty="0">
                <a:solidFill>
                  <a:srgbClr val="31859C"/>
                </a:solidFill>
              </a:rPr>
              <a:t>del S </a:t>
            </a:r>
            <a:r>
              <a:rPr lang="es-ES_tradnl" sz="3600" b="1" dirty="0" smtClean="0">
                <a:solidFill>
                  <a:srgbClr val="31859C"/>
                </a:solidFill>
              </a:rPr>
              <a:t>837 encaminan la AEE al mismo barranco</a:t>
            </a:r>
            <a:endParaRPr lang="en-US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245" y="1357597"/>
            <a:ext cx="4319868" cy="827125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70000" lnSpcReduction="20000"/>
          </a:bodyPr>
          <a:lstStyle/>
          <a:p>
            <a:r>
              <a:rPr lang="en-US" dirty="0" smtClean="0">
                <a:solidFill>
                  <a:srgbClr val="800000"/>
                </a:solidFill>
              </a:rPr>
              <a:t>P de la C 1457 y 1618</a:t>
            </a:r>
          </a:p>
          <a:p>
            <a:r>
              <a:rPr lang="es-ES_tradnl" dirty="0" smtClean="0">
                <a:solidFill>
                  <a:srgbClr val="800000"/>
                </a:solidFill>
              </a:rPr>
              <a:t>Comisión </a:t>
            </a:r>
            <a:r>
              <a:rPr lang="es-ES_tradnl" dirty="0">
                <a:solidFill>
                  <a:srgbClr val="800000"/>
                </a:solidFill>
              </a:rPr>
              <a:t>Reguladora de Utilidades Públicas</a:t>
            </a:r>
            <a:r>
              <a:rPr lang="en-US" dirty="0">
                <a:solidFill>
                  <a:srgbClr val="800000"/>
                </a:solidFill>
              </a:rPr>
              <a:t>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245" y="2321268"/>
            <a:ext cx="4319868" cy="4410426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es-ES_tradnl" b="1" i="1" dirty="0"/>
              <a:t>Artículo 17 (d)</a:t>
            </a:r>
            <a:r>
              <a:rPr lang="es-ES_tradnl" i="1" dirty="0"/>
              <a:t> - Dentro de los tres (3) años, a partir de la </a:t>
            </a:r>
            <a:r>
              <a:rPr lang="es-ES_tradnl" i="1" dirty="0" smtClean="0"/>
              <a:t>vigencia </a:t>
            </a:r>
            <a:r>
              <a:rPr lang="es-ES_tradnl" i="1" dirty="0"/>
              <a:t>de esta Ley, la Comisión iniciará un procedimiento para determinar si la AEE retiene el dominio de mercado sobre la totalidad o parte de los mercados de energía. Si la Comisión determina que la AEE no mantiene dominio de mercado en cualquier línea de negocios, ésta podrá abstenerse (“</a:t>
            </a:r>
            <a:r>
              <a:rPr lang="es-ES_tradnl" i="1" dirty="0" err="1"/>
              <a:t>forbear</a:t>
            </a:r>
            <a:r>
              <a:rPr lang="es-ES_tradnl" i="1" dirty="0"/>
              <a:t>”) de reglamentar </a:t>
            </a:r>
            <a:r>
              <a:rPr lang="es-ES_tradnl" i="1" dirty="0" smtClean="0"/>
              <a:t/>
            </a:r>
            <a:br>
              <a:rPr lang="es-ES_tradnl" i="1" dirty="0" smtClean="0"/>
            </a:br>
            <a:r>
              <a:rPr lang="es-ES_tradnl" i="1" dirty="0" smtClean="0"/>
              <a:t>a </a:t>
            </a:r>
            <a:r>
              <a:rPr lang="es-ES_tradnl" i="1" dirty="0"/>
              <a:t>la AEE.</a:t>
            </a:r>
            <a:r>
              <a:rPr lang="en-US" dirty="0"/>
              <a:t>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6750" y="1357598"/>
            <a:ext cx="4498975" cy="827124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70000" lnSpcReduction="20000"/>
          </a:bodyPr>
          <a:lstStyle/>
          <a:p>
            <a:r>
              <a:rPr lang="en-US" dirty="0" smtClean="0">
                <a:solidFill>
                  <a:srgbClr val="800000"/>
                </a:solidFill>
              </a:rPr>
              <a:t>P del S 837</a:t>
            </a:r>
          </a:p>
          <a:p>
            <a:r>
              <a:rPr lang="es-ES_tradnl" dirty="0" smtClean="0">
                <a:solidFill>
                  <a:srgbClr val="800000"/>
                </a:solidFill>
              </a:rPr>
              <a:t>Comisión </a:t>
            </a:r>
            <a:r>
              <a:rPr lang="es-ES_tradnl" dirty="0">
                <a:solidFill>
                  <a:srgbClr val="800000"/>
                </a:solidFill>
              </a:rPr>
              <a:t>Reguladora y Fiscalizadora de Energía</a:t>
            </a:r>
            <a:r>
              <a:rPr lang="en-US" dirty="0">
                <a:solidFill>
                  <a:srgbClr val="800000"/>
                </a:solidFill>
              </a:rPr>
              <a:t>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6750" y="2321267"/>
            <a:ext cx="4498975" cy="4410427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es-ES_tradnl" sz="2000" b="1" i="1" dirty="0">
                <a:solidFill>
                  <a:srgbClr val="000000"/>
                </a:solidFill>
              </a:rPr>
              <a:t>Artículo 5</a:t>
            </a:r>
            <a:r>
              <a:rPr lang="es-ES_tradnl" sz="2000" i="1" dirty="0">
                <a:solidFill>
                  <a:srgbClr val="000000"/>
                </a:solidFill>
              </a:rPr>
              <a:t> - La Comisión tendrá </a:t>
            </a:r>
            <a:r>
              <a:rPr lang="es-ES_tradnl" sz="2000" i="1" dirty="0" smtClean="0">
                <a:solidFill>
                  <a:srgbClr val="000000"/>
                </a:solidFill>
              </a:rPr>
              <a:t>poderes </a:t>
            </a:r>
            <a:r>
              <a:rPr lang="es-ES_tradnl" sz="2000" i="1" dirty="0">
                <a:solidFill>
                  <a:srgbClr val="000000"/>
                </a:solidFill>
              </a:rPr>
              <a:t>y deberes: (1) Establecer, desarrollar y asegurar a cabal implantación de la política pública energética del Estado Libre Asociado de Puerto Rico; (2) Promover y asegurar la libre competencia, en igualdad de condiciones, entre los proveedores de servicios de energía, de haber más de uno; </a:t>
            </a:r>
            <a:r>
              <a:rPr lang="es-ES_tradnl" sz="2000" i="1" dirty="0" smtClean="0">
                <a:solidFill>
                  <a:srgbClr val="000000"/>
                </a:solidFill>
              </a:rPr>
              <a:t>y (</a:t>
            </a:r>
            <a:r>
              <a:rPr lang="es-ES_tradnl" sz="2000" i="1" dirty="0">
                <a:solidFill>
                  <a:srgbClr val="000000"/>
                </a:solidFill>
              </a:rPr>
              <a:t>8) Establecer, fijar y aprobar las tarifas que le cobren el o los proveedores de servicios de energía a sus clientes </a:t>
            </a:r>
            <a:r>
              <a:rPr lang="es-ES_tradnl" sz="2000" i="1" dirty="0" smtClean="0">
                <a:solidFill>
                  <a:srgbClr val="000000"/>
                </a:solidFill>
              </a:rPr>
              <a:t/>
            </a:r>
            <a:br>
              <a:rPr lang="es-ES_tradnl" sz="2000" i="1" dirty="0" smtClean="0">
                <a:solidFill>
                  <a:srgbClr val="000000"/>
                </a:solidFill>
              </a:rPr>
            </a:br>
            <a:r>
              <a:rPr lang="es-ES_tradnl" sz="2000" i="1" dirty="0" smtClean="0">
                <a:solidFill>
                  <a:srgbClr val="000000"/>
                </a:solidFill>
              </a:rPr>
              <a:t>o </a:t>
            </a:r>
            <a:r>
              <a:rPr lang="es-ES_tradnl" sz="2000" i="1" dirty="0">
                <a:solidFill>
                  <a:srgbClr val="000000"/>
                </a:solidFill>
              </a:rPr>
              <a:t>consumidores. </a:t>
            </a:r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1965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6383441"/>
              </p:ext>
            </p:extLst>
          </p:nvPr>
        </p:nvGraphicFramePr>
        <p:xfrm>
          <a:off x="457200" y="166300"/>
          <a:ext cx="8229600" cy="65613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246261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b="1" dirty="0" smtClean="0">
                <a:solidFill>
                  <a:srgbClr val="31859C"/>
                </a:solidFill>
              </a:rPr>
              <a:t>Razones para no favorecer el </a:t>
            </a:r>
            <a:br>
              <a:rPr lang="es-ES_tradnl" b="1" dirty="0" smtClean="0">
                <a:solidFill>
                  <a:srgbClr val="31859C"/>
                </a:solidFill>
              </a:rPr>
            </a:br>
            <a:r>
              <a:rPr lang="es-ES_tradnl" b="1" dirty="0" smtClean="0">
                <a:solidFill>
                  <a:srgbClr val="31859C"/>
                </a:solidFill>
              </a:rPr>
              <a:t>P del S 837 y el P de la C 1457 y 1618</a:t>
            </a:r>
            <a:endParaRPr lang="es-ES_tradnl" b="1" dirty="0">
              <a:solidFill>
                <a:srgbClr val="31859C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0399201"/>
              </p:ext>
            </p:extLst>
          </p:nvPr>
        </p:nvGraphicFramePr>
        <p:xfrm>
          <a:off x="457200" y="1713948"/>
          <a:ext cx="8229600" cy="48454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587237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lianza-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78" y="593636"/>
            <a:ext cx="9033407" cy="569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2814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8623113"/>
              </p:ext>
            </p:extLst>
          </p:nvPr>
        </p:nvGraphicFramePr>
        <p:xfrm>
          <a:off x="411840" y="1028038"/>
          <a:ext cx="8494016" cy="55937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100"/>
          </a:xfrm>
        </p:spPr>
        <p:txBody>
          <a:bodyPr>
            <a:normAutofit fontScale="90000"/>
          </a:bodyPr>
          <a:lstStyle/>
          <a:p>
            <a:r>
              <a:rPr lang="es-ES_tradnl" b="1" dirty="0" smtClean="0">
                <a:solidFill>
                  <a:srgbClr val="31859C"/>
                </a:solidFill>
              </a:rPr>
              <a:t>Lineamientos centrales de la ALIANZA</a:t>
            </a:r>
            <a:endParaRPr lang="es-ES_tradnl" b="1" dirty="0">
              <a:solidFill>
                <a:srgbClr val="3185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11693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5634865"/>
              </p:ext>
            </p:extLst>
          </p:nvPr>
        </p:nvGraphicFramePr>
        <p:xfrm>
          <a:off x="457200" y="347719"/>
          <a:ext cx="8229600" cy="63798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682796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932893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100"/>
          </a:xfrm>
        </p:spPr>
        <p:txBody>
          <a:bodyPr>
            <a:normAutofit fontScale="90000"/>
          </a:bodyPr>
          <a:lstStyle/>
          <a:p>
            <a:r>
              <a:rPr lang="es-ES_tradnl" b="1" dirty="0" smtClean="0">
                <a:solidFill>
                  <a:srgbClr val="31859C"/>
                </a:solidFill>
              </a:rPr>
              <a:t>La ruta de la AEE</a:t>
            </a:r>
            <a:endParaRPr lang="es-ES_tradnl" b="1" dirty="0">
              <a:solidFill>
                <a:srgbClr val="3185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92997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6335004"/>
              </p:ext>
            </p:extLst>
          </p:nvPr>
        </p:nvGraphicFramePr>
        <p:xfrm>
          <a:off x="457200" y="287246"/>
          <a:ext cx="8229600" cy="62135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415753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7948194"/>
              </p:ext>
            </p:extLst>
          </p:nvPr>
        </p:nvGraphicFramePr>
        <p:xfrm>
          <a:off x="457200" y="362838"/>
          <a:ext cx="8229600" cy="61379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646731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100"/>
          </a:xfrm>
        </p:spPr>
        <p:txBody>
          <a:bodyPr>
            <a:normAutofit fontScale="90000"/>
          </a:bodyPr>
          <a:lstStyle/>
          <a:p>
            <a:r>
              <a:rPr lang="es-ES_tradnl" b="1" dirty="0" smtClean="0">
                <a:solidFill>
                  <a:srgbClr val="31859C"/>
                </a:solidFill>
              </a:rPr>
              <a:t>Reducir dependencia del petróleo</a:t>
            </a:r>
            <a:endParaRPr lang="es-ES_tradnl" b="1" dirty="0">
              <a:solidFill>
                <a:srgbClr val="31859C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7965862"/>
              </p:ext>
            </p:extLst>
          </p:nvPr>
        </p:nvGraphicFramePr>
        <p:xfrm>
          <a:off x="457200" y="1043152"/>
          <a:ext cx="8229600" cy="57751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746907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5937666"/>
              </p:ext>
            </p:extLst>
          </p:nvPr>
        </p:nvGraphicFramePr>
        <p:xfrm>
          <a:off x="457200" y="226773"/>
          <a:ext cx="8229600" cy="63194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051517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b="1" dirty="0" smtClean="0">
                <a:solidFill>
                  <a:srgbClr val="31859C"/>
                </a:solidFill>
              </a:rPr>
              <a:t>Para reducir gastos operacionales </a:t>
            </a:r>
            <a:br>
              <a:rPr lang="es-ES_tradnl" b="1" dirty="0" smtClean="0">
                <a:solidFill>
                  <a:srgbClr val="31859C"/>
                </a:solidFill>
              </a:rPr>
            </a:br>
            <a:r>
              <a:rPr lang="es-ES_tradnl" b="1" dirty="0" smtClean="0">
                <a:solidFill>
                  <a:srgbClr val="31859C"/>
                </a:solidFill>
              </a:rPr>
              <a:t>(en millones)</a:t>
            </a:r>
            <a:endParaRPr lang="es-ES_tradnl" b="1" dirty="0">
              <a:solidFill>
                <a:srgbClr val="31859C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2287024"/>
              </p:ext>
            </p:extLst>
          </p:nvPr>
        </p:nvGraphicFramePr>
        <p:xfrm>
          <a:off x="389171" y="1600200"/>
          <a:ext cx="8477049" cy="4532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34871"/>
                <a:gridCol w="1074449"/>
                <a:gridCol w="1214595"/>
                <a:gridCol w="1053134"/>
              </a:tblGrid>
              <a:tr h="548781">
                <a:tc>
                  <a:txBody>
                    <a:bodyPr/>
                    <a:lstStyle/>
                    <a:p>
                      <a:r>
                        <a:rPr lang="es-ES_tradnl" sz="2200" noProof="0" dirty="0" smtClean="0">
                          <a:solidFill>
                            <a:srgbClr val="000000"/>
                          </a:solidFill>
                        </a:rPr>
                        <a:t>Medida sugerida</a:t>
                      </a:r>
                      <a:endParaRPr lang="es-ES_tradnl" sz="2200" noProof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2200" noProof="0" dirty="0" smtClean="0">
                          <a:solidFill>
                            <a:srgbClr val="000000"/>
                          </a:solidFill>
                        </a:rPr>
                        <a:t>2014</a:t>
                      </a:r>
                      <a:endParaRPr lang="es-ES_tradnl" sz="2200" noProof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2200" noProof="0" dirty="0" smtClean="0">
                          <a:solidFill>
                            <a:srgbClr val="000000"/>
                          </a:solidFill>
                        </a:rPr>
                        <a:t>2015</a:t>
                      </a:r>
                      <a:endParaRPr lang="es-ES_tradnl" sz="2200" noProof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2200" noProof="0" dirty="0" smtClean="0">
                          <a:solidFill>
                            <a:srgbClr val="000000"/>
                          </a:solidFill>
                        </a:rPr>
                        <a:t>2016</a:t>
                      </a:r>
                      <a:endParaRPr lang="es-ES_tradnl" sz="2200" noProof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593299">
                <a:tc>
                  <a:txBody>
                    <a:bodyPr/>
                    <a:lstStyle/>
                    <a:p>
                      <a:r>
                        <a:rPr lang="es-ES_tradnl" sz="2200" noProof="0" dirty="0" smtClean="0"/>
                        <a:t>Revisión de los contratos </a:t>
                      </a:r>
                      <a:r>
                        <a:rPr lang="es-ES_tradnl" sz="2200" baseline="0" noProof="0" dirty="0" smtClean="0"/>
                        <a:t>de energía</a:t>
                      </a:r>
                      <a:endParaRPr lang="es-ES_tradnl" sz="2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2200" noProof="0" smtClean="0"/>
                        <a:t>$18</a:t>
                      </a:r>
                      <a:endParaRPr lang="es-ES_tradnl" sz="22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2200" noProof="0" smtClean="0"/>
                        <a:t>$18</a:t>
                      </a:r>
                      <a:endParaRPr lang="es-ES_tradnl" sz="22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2200" noProof="0" dirty="0" smtClean="0"/>
                        <a:t>$19</a:t>
                      </a:r>
                      <a:endParaRPr lang="es-ES_tradnl" sz="2200" noProof="0" dirty="0"/>
                    </a:p>
                  </a:txBody>
                  <a:tcPr/>
                </a:tc>
              </a:tr>
              <a:tr h="947211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200" noProof="0" dirty="0" smtClean="0"/>
                        <a:t>Eliminar costo de los </a:t>
                      </a:r>
                      <a:r>
                        <a:rPr lang="es-ES_tradnl" sz="2200" noProof="0" dirty="0" err="1" smtClean="0"/>
                        <a:t>CERs</a:t>
                      </a:r>
                      <a:endParaRPr lang="es-ES_tradnl" sz="2200" noProof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2200" noProof="0" dirty="0" smtClean="0"/>
                        <a:t>$15</a:t>
                      </a:r>
                      <a:endParaRPr lang="es-ES_tradnl" sz="2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2200" noProof="0" smtClean="0"/>
                        <a:t>$26</a:t>
                      </a:r>
                      <a:endParaRPr lang="es-ES_tradnl" sz="22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2200" noProof="0" dirty="0" smtClean="0"/>
                        <a:t>$26</a:t>
                      </a:r>
                      <a:endParaRPr lang="es-ES_tradnl" sz="2200" noProof="0" dirty="0"/>
                    </a:p>
                  </a:txBody>
                  <a:tcPr/>
                </a:tc>
              </a:tr>
              <a:tr h="947211">
                <a:tc>
                  <a:txBody>
                    <a:bodyPr/>
                    <a:lstStyle/>
                    <a:p>
                      <a:r>
                        <a:rPr lang="es-ES_tradnl" sz="2200" noProof="0" dirty="0" smtClean="0"/>
                        <a:t>Moratoria en la adjudicación de contratos nuevos</a:t>
                      </a:r>
                      <a:endParaRPr lang="es-ES_tradnl" sz="2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2200" noProof="0" smtClean="0"/>
                        <a:t>$1</a:t>
                      </a:r>
                      <a:endParaRPr lang="es-ES_tradnl" sz="22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200" noProof="0" smtClean="0"/>
                        <a:t>$1</a:t>
                      </a:r>
                    </a:p>
                    <a:p>
                      <a:endParaRPr lang="es-ES_tradnl" sz="22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200" noProof="0" dirty="0" smtClean="0"/>
                        <a:t>$1</a:t>
                      </a:r>
                    </a:p>
                    <a:p>
                      <a:endParaRPr lang="es-ES_tradnl" sz="2200" noProof="0" dirty="0"/>
                    </a:p>
                  </a:txBody>
                  <a:tcPr/>
                </a:tc>
              </a:tr>
              <a:tr h="947211">
                <a:tc>
                  <a:txBody>
                    <a:bodyPr/>
                    <a:lstStyle/>
                    <a:p>
                      <a:r>
                        <a:rPr lang="es-ES_tradnl" sz="2200" noProof="0" dirty="0" smtClean="0"/>
                        <a:t>Reducción en gastos operacionales</a:t>
                      </a:r>
                      <a:endParaRPr lang="es-ES_tradnl" sz="2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200" noProof="0" smtClean="0"/>
                        <a:t>$1</a:t>
                      </a:r>
                    </a:p>
                    <a:p>
                      <a:endParaRPr lang="es-ES_tradnl" sz="22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200" noProof="0" smtClean="0"/>
                        <a:t>$1</a:t>
                      </a:r>
                    </a:p>
                    <a:p>
                      <a:endParaRPr lang="es-ES_tradnl" sz="22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200" noProof="0" dirty="0" smtClean="0"/>
                        <a:t>$1</a:t>
                      </a:r>
                    </a:p>
                    <a:p>
                      <a:endParaRPr lang="es-ES_tradnl" sz="2200" noProof="0" dirty="0"/>
                    </a:p>
                  </a:txBody>
                  <a:tcPr/>
                </a:tc>
              </a:tr>
              <a:tr h="548781">
                <a:tc>
                  <a:txBody>
                    <a:bodyPr/>
                    <a:lstStyle/>
                    <a:p>
                      <a:pPr lvl="5"/>
                      <a:r>
                        <a:rPr lang="es-ES_tradnl" sz="2200" b="1" noProof="0" dirty="0" smtClean="0">
                          <a:solidFill>
                            <a:srgbClr val="800000"/>
                          </a:solidFill>
                        </a:rPr>
                        <a:t>Total del estimado</a:t>
                      </a:r>
                      <a:endParaRPr lang="es-ES_tradnl" sz="2200" b="1" noProof="0" dirty="0">
                        <a:solidFill>
                          <a:srgbClr val="8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2200" b="1" noProof="0" dirty="0" smtClean="0">
                          <a:solidFill>
                            <a:srgbClr val="800000"/>
                          </a:solidFill>
                        </a:rPr>
                        <a:t>$34</a:t>
                      </a:r>
                      <a:endParaRPr lang="es-ES_tradnl" sz="2200" b="1" noProof="0" dirty="0">
                        <a:solidFill>
                          <a:srgbClr val="8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2200" b="1" noProof="0" dirty="0" smtClean="0">
                          <a:solidFill>
                            <a:srgbClr val="800000"/>
                          </a:solidFill>
                        </a:rPr>
                        <a:t>$45</a:t>
                      </a:r>
                      <a:endParaRPr lang="es-ES_tradnl" sz="2200" b="1" noProof="0" dirty="0">
                        <a:solidFill>
                          <a:srgbClr val="8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2200" b="1" noProof="0" dirty="0" smtClean="0">
                          <a:solidFill>
                            <a:srgbClr val="800000"/>
                          </a:solidFill>
                        </a:rPr>
                        <a:t>$46</a:t>
                      </a:r>
                      <a:endParaRPr lang="es-ES_tradnl" sz="2200" b="1" noProof="0" dirty="0">
                        <a:solidFill>
                          <a:srgbClr val="8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56674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872</TotalTime>
  <Words>1130</Words>
  <Application>Microsoft Macintosh PowerPoint</Application>
  <PresentationFormat>On-screen Show (4:3)</PresentationFormat>
  <Paragraphs>150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Propuestas para transformar  la AEE en un nuevo modelo  de gobernanza democrática </vt:lpstr>
      <vt:lpstr>Lineamientos centrales de la ALIANZA</vt:lpstr>
      <vt:lpstr>PowerPoint Presentation</vt:lpstr>
      <vt:lpstr>La ruta de la AEE</vt:lpstr>
      <vt:lpstr>PowerPoint Presentation</vt:lpstr>
      <vt:lpstr>PowerPoint Presentation</vt:lpstr>
      <vt:lpstr>Reducir dependencia del petróleo</vt:lpstr>
      <vt:lpstr>PowerPoint Presentation</vt:lpstr>
      <vt:lpstr>Para reducir gastos operacionales  (en millones)</vt:lpstr>
      <vt:lpstr>Para aumentar ingresos (en millones)</vt:lpstr>
      <vt:lpstr>Total de ahorros e ingresos estimados</vt:lpstr>
      <vt:lpstr>Total de ahorros e ingresos estimados junto a los ahorros por la gasificación</vt:lpstr>
      <vt:lpstr>PowerPoint Presentation</vt:lpstr>
      <vt:lpstr>P de la C 1457 y 1618 y P del S 837 encaminan la AEE al mismo barranco</vt:lpstr>
      <vt:lpstr>PowerPoint Presentation</vt:lpstr>
      <vt:lpstr>Razones para no favorecer el  P del S 837 y el P de la C 1457 y 1618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Hiram Guadalupe-Perez</dc:creator>
  <cp:lastModifiedBy>Hiram Guadalupe-Perez</cp:lastModifiedBy>
  <cp:revision>37</cp:revision>
  <dcterms:created xsi:type="dcterms:W3CDTF">2014-03-18T12:15:06Z</dcterms:created>
  <dcterms:modified xsi:type="dcterms:W3CDTF">2014-03-19T14:46:03Z</dcterms:modified>
</cp:coreProperties>
</file>