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57" r:id="rId3"/>
    <p:sldId id="266" r:id="rId4"/>
    <p:sldId id="268" r:id="rId5"/>
    <p:sldId id="269" r:id="rId6"/>
    <p:sldId id="262" r:id="rId7"/>
    <p:sldId id="261" r:id="rId8"/>
    <p:sldId id="263" r:id="rId9"/>
    <p:sldId id="264" r:id="rId10"/>
    <p:sldId id="270" r:id="rId11"/>
    <p:sldId id="258" r:id="rId12"/>
    <p:sldId id="259" r:id="rId13"/>
    <p:sldId id="271" r:id="rId14"/>
    <p:sldId id="272" r:id="rId15"/>
    <p:sldId id="273" r:id="rId16"/>
    <p:sldId id="274" r:id="rId17"/>
    <p:sldId id="276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7DF7F-BC31-4D09-8CBE-5FA86DB1A8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F08CE-7CDA-4CA5-A1B4-978FE4A5098E}">
      <dgm:prSet phldrT="[Text]" custT="1"/>
      <dgm:spPr/>
      <dgm:t>
        <a:bodyPr/>
        <a:lstStyle/>
        <a:p>
          <a:r>
            <a:rPr lang="es-PR" sz="28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Elias</a:t>
          </a:r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28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Behar</a:t>
          </a:r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(</a:t>
          </a:r>
          <a:r>
            <a:rPr lang="es-PR" sz="28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Behar</a:t>
          </a:r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-Ybarra)</a:t>
          </a:r>
        </a:p>
        <a:p>
          <a:r>
            <a:rPr lang="es-P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$18,000 a los Republicanos </a:t>
          </a:r>
        </a:p>
        <a:p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$27.5 MILLONES </a:t>
          </a:r>
          <a:r>
            <a:rPr lang="es-P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gm:t>
    </dgm:pt>
    <dgm:pt modelId="{FFE32A37-4355-4DB0-B958-586EE0C4B4E3}" type="parTrans" cxnId="{F50CED7D-6C12-4F2E-81D5-7040E8004279}">
      <dgm:prSet/>
      <dgm:spPr/>
      <dgm:t>
        <a:bodyPr/>
        <a:lstStyle/>
        <a:p>
          <a:endParaRPr lang="en-US"/>
        </a:p>
      </dgm:t>
    </dgm:pt>
    <dgm:pt modelId="{D4257566-5070-44C4-A852-615C4E4E111E}" type="sibTrans" cxnId="{F50CED7D-6C12-4F2E-81D5-7040E8004279}">
      <dgm:prSet/>
      <dgm:spPr/>
      <dgm:t>
        <a:bodyPr/>
        <a:lstStyle/>
        <a:p>
          <a:endParaRPr lang="en-US"/>
        </a:p>
      </dgm:t>
    </dgm:pt>
    <dgm:pt modelId="{5A362E81-02E0-407D-ABC6-0919FF851DCB}">
      <dgm:prSet phldrT="[Text]" custT="1"/>
      <dgm:spPr/>
      <dgm:t>
        <a:bodyPr/>
        <a:lstStyle/>
        <a:p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Noel Becerra (Seguros N. Colón)</a:t>
          </a:r>
        </a:p>
        <a:p>
          <a:r>
            <a:rPr lang="es-P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$5,000 a los Republicanos</a:t>
          </a:r>
        </a:p>
        <a:p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$165,000</a:t>
          </a:r>
          <a:r>
            <a:rPr lang="es-P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gm:t>
    </dgm:pt>
    <dgm:pt modelId="{BA195EF5-7785-4B17-980F-B7C57899483B}" type="parTrans" cxnId="{819F4B29-A586-48C8-90EA-9EBCCC5A83A3}">
      <dgm:prSet/>
      <dgm:spPr/>
      <dgm:t>
        <a:bodyPr/>
        <a:lstStyle/>
        <a:p>
          <a:endParaRPr lang="en-US"/>
        </a:p>
      </dgm:t>
    </dgm:pt>
    <dgm:pt modelId="{FB7FDFA1-C8B8-4316-AF8C-E6A92C0AE1C6}" type="sibTrans" cxnId="{819F4B29-A586-48C8-90EA-9EBCCC5A83A3}">
      <dgm:prSet/>
      <dgm:spPr/>
      <dgm:t>
        <a:bodyPr/>
        <a:lstStyle/>
        <a:p>
          <a:endParaRPr lang="en-US"/>
        </a:p>
      </dgm:t>
    </dgm:pt>
    <dgm:pt modelId="{D434FE3E-DF62-4365-9469-825A2B529CA5}">
      <dgm:prSet phldrT="[Text]" custT="1"/>
      <dgm:spPr/>
      <dgm:t>
        <a:bodyPr/>
        <a:lstStyle/>
        <a:p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Ralph </a:t>
          </a:r>
          <a:r>
            <a:rPr lang="es-PR" sz="28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Christiansen</a:t>
          </a:r>
          <a:endParaRPr lang="es-PR" sz="28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  <a:p>
          <a:r>
            <a:rPr lang="es-P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$11,000 a los Republicanos</a:t>
          </a:r>
        </a:p>
        <a:p>
          <a:r>
            <a:rPr lang="es-PR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</a:t>
          </a:r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6.9 MILLONES </a:t>
          </a:r>
          <a:r>
            <a:rPr lang="es-P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gm:t>
    </dgm:pt>
    <dgm:pt modelId="{A52C6AA8-21BA-49CA-A856-B55E9A970B48}" type="parTrans" cxnId="{16F4CCA1-B792-4BCB-BA63-459C6EFBA9FB}">
      <dgm:prSet/>
      <dgm:spPr/>
      <dgm:t>
        <a:bodyPr/>
        <a:lstStyle/>
        <a:p>
          <a:endParaRPr lang="en-US"/>
        </a:p>
      </dgm:t>
    </dgm:pt>
    <dgm:pt modelId="{A71878E1-C2AE-4026-A0BE-666109EE9243}" type="sibTrans" cxnId="{16F4CCA1-B792-4BCB-BA63-459C6EFBA9FB}">
      <dgm:prSet/>
      <dgm:spPr/>
      <dgm:t>
        <a:bodyPr/>
        <a:lstStyle/>
        <a:p>
          <a:endParaRPr lang="en-US"/>
        </a:p>
      </dgm:t>
    </dgm:pt>
    <dgm:pt modelId="{74C70F33-842D-41B8-83CF-834617AD59F7}">
      <dgm:prSet custT="1"/>
      <dgm:spPr/>
      <dgm:t>
        <a:bodyPr/>
        <a:lstStyle/>
        <a:p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XTRATEGIT Corp.</a:t>
          </a:r>
        </a:p>
        <a:p>
          <a:r>
            <a:rPr lang="es-P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$13,000 a los Republicanos</a:t>
          </a:r>
        </a:p>
        <a:p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$10.8 MILLONES </a:t>
          </a:r>
          <a:r>
            <a:rPr lang="es-P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gm:t>
    </dgm:pt>
    <dgm:pt modelId="{E7798A31-8FD3-4B5E-A192-C9112EE382D7}" type="parTrans" cxnId="{C5C17F48-79FB-46A5-92C5-91233FE93188}">
      <dgm:prSet/>
      <dgm:spPr/>
      <dgm:t>
        <a:bodyPr/>
        <a:lstStyle/>
        <a:p>
          <a:endParaRPr lang="en-US"/>
        </a:p>
      </dgm:t>
    </dgm:pt>
    <dgm:pt modelId="{08AFD24D-6B66-48A7-9F20-584F870454EB}" type="sibTrans" cxnId="{C5C17F48-79FB-46A5-92C5-91233FE93188}">
      <dgm:prSet/>
      <dgm:spPr/>
      <dgm:t>
        <a:bodyPr/>
        <a:lstStyle/>
        <a:p>
          <a:endParaRPr lang="en-US"/>
        </a:p>
      </dgm:t>
    </dgm:pt>
    <dgm:pt modelId="{CDE85483-4FA9-483D-948A-126B13EEFB2E}" type="pres">
      <dgm:prSet presAssocID="{4087DF7F-BC31-4D09-8CBE-5FA86DB1A8A8}" presName="Name0" presStyleCnt="0">
        <dgm:presLayoutVars>
          <dgm:chMax val="7"/>
          <dgm:chPref val="7"/>
          <dgm:dir/>
        </dgm:presLayoutVars>
      </dgm:prSet>
      <dgm:spPr/>
    </dgm:pt>
    <dgm:pt modelId="{961C1DBF-157C-47BE-BFF0-FF436CDAE1CD}" type="pres">
      <dgm:prSet presAssocID="{4087DF7F-BC31-4D09-8CBE-5FA86DB1A8A8}" presName="Name1" presStyleCnt="0"/>
      <dgm:spPr/>
    </dgm:pt>
    <dgm:pt modelId="{E2B49AFB-1E4A-429C-AC56-1AA3422D8338}" type="pres">
      <dgm:prSet presAssocID="{4087DF7F-BC31-4D09-8CBE-5FA86DB1A8A8}" presName="cycle" presStyleCnt="0"/>
      <dgm:spPr/>
    </dgm:pt>
    <dgm:pt modelId="{B308E5FB-9F6F-441F-AD68-6A1631669ED2}" type="pres">
      <dgm:prSet presAssocID="{4087DF7F-BC31-4D09-8CBE-5FA86DB1A8A8}" presName="srcNode" presStyleLbl="node1" presStyleIdx="0" presStyleCnt="4"/>
      <dgm:spPr/>
    </dgm:pt>
    <dgm:pt modelId="{FF63013D-4F19-423D-90BB-B082C9AE6640}" type="pres">
      <dgm:prSet presAssocID="{4087DF7F-BC31-4D09-8CBE-5FA86DB1A8A8}" presName="conn" presStyleLbl="parChTrans1D2" presStyleIdx="0" presStyleCnt="1"/>
      <dgm:spPr/>
    </dgm:pt>
    <dgm:pt modelId="{8E3861B0-9213-4790-A306-373E2F8378BB}" type="pres">
      <dgm:prSet presAssocID="{4087DF7F-BC31-4D09-8CBE-5FA86DB1A8A8}" presName="extraNode" presStyleLbl="node1" presStyleIdx="0" presStyleCnt="4"/>
      <dgm:spPr/>
    </dgm:pt>
    <dgm:pt modelId="{3257C458-4892-4118-B30A-3C8CF07486E6}" type="pres">
      <dgm:prSet presAssocID="{4087DF7F-BC31-4D09-8CBE-5FA86DB1A8A8}" presName="dstNode" presStyleLbl="node1" presStyleIdx="0" presStyleCnt="4"/>
      <dgm:spPr/>
    </dgm:pt>
    <dgm:pt modelId="{180F512E-423B-4F82-B080-CD070D73B330}" type="pres">
      <dgm:prSet presAssocID="{313F08CE-7CDA-4CA5-A1B4-978FE4A5098E}" presName="text_1" presStyleLbl="node1" presStyleIdx="0" presStyleCnt="4" custScaleY="14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7648E-E396-4F6D-A009-06E20343E062}" type="pres">
      <dgm:prSet presAssocID="{313F08CE-7CDA-4CA5-A1B4-978FE4A5098E}" presName="accent_1" presStyleCnt="0"/>
      <dgm:spPr/>
    </dgm:pt>
    <dgm:pt modelId="{B7DDF268-3D04-4A27-AB1E-17788A49C5B3}" type="pres">
      <dgm:prSet presAssocID="{313F08CE-7CDA-4CA5-A1B4-978FE4A5098E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A3DDA6-5D54-4E47-93D1-ECE8192632AB}" type="pres">
      <dgm:prSet presAssocID="{5A362E81-02E0-407D-ABC6-0919FF851DCB}" presName="text_2" presStyleLbl="node1" presStyleIdx="1" presStyleCnt="4" custScaleY="133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E12C7-8F3B-4496-8D3C-1CE44B7FC9EC}" type="pres">
      <dgm:prSet presAssocID="{5A362E81-02E0-407D-ABC6-0919FF851DCB}" presName="accent_2" presStyleCnt="0"/>
      <dgm:spPr/>
    </dgm:pt>
    <dgm:pt modelId="{E9DF0AE0-9586-4B06-A014-6AD9ED1001B5}" type="pres">
      <dgm:prSet presAssocID="{5A362E81-02E0-407D-ABC6-0919FF851DCB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A8853F-FF07-4489-8182-D850DF90495E}" type="pres">
      <dgm:prSet presAssocID="{D434FE3E-DF62-4365-9469-825A2B529CA5}" presName="text_3" presStyleLbl="node1" presStyleIdx="2" presStyleCnt="4" custScaleY="139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11902-3868-45E9-871D-196364B3570D}" type="pres">
      <dgm:prSet presAssocID="{D434FE3E-DF62-4365-9469-825A2B529CA5}" presName="accent_3" presStyleCnt="0"/>
      <dgm:spPr/>
    </dgm:pt>
    <dgm:pt modelId="{EE0E41F2-F799-43C6-A570-AE7AFFBD4E1B}" type="pres">
      <dgm:prSet presAssocID="{D434FE3E-DF62-4365-9469-825A2B529CA5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54D2CF-FDCF-4295-BC9B-1C463F123ACF}" type="pres">
      <dgm:prSet presAssocID="{74C70F33-842D-41B8-83CF-834617AD59F7}" presName="text_4" presStyleLbl="node1" presStyleIdx="3" presStyleCnt="4" custScaleY="137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16949-3A08-42C1-8D3D-B48AEC81AC57}" type="pres">
      <dgm:prSet presAssocID="{74C70F33-842D-41B8-83CF-834617AD59F7}" presName="accent_4" presStyleCnt="0"/>
      <dgm:spPr/>
    </dgm:pt>
    <dgm:pt modelId="{8C95ACF6-8200-441A-A3E4-E737C2644BEC}" type="pres">
      <dgm:prSet presAssocID="{74C70F33-842D-41B8-83CF-834617AD59F7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5C17F48-79FB-46A5-92C5-91233FE93188}" srcId="{4087DF7F-BC31-4D09-8CBE-5FA86DB1A8A8}" destId="{74C70F33-842D-41B8-83CF-834617AD59F7}" srcOrd="3" destOrd="0" parTransId="{E7798A31-8FD3-4B5E-A192-C9112EE382D7}" sibTransId="{08AFD24D-6B66-48A7-9F20-584F870454EB}"/>
    <dgm:cxn modelId="{819F4B29-A586-48C8-90EA-9EBCCC5A83A3}" srcId="{4087DF7F-BC31-4D09-8CBE-5FA86DB1A8A8}" destId="{5A362E81-02E0-407D-ABC6-0919FF851DCB}" srcOrd="1" destOrd="0" parTransId="{BA195EF5-7785-4B17-980F-B7C57899483B}" sibTransId="{FB7FDFA1-C8B8-4316-AF8C-E6A92C0AE1C6}"/>
    <dgm:cxn modelId="{F998599E-DFB2-4416-9CD6-189970A32344}" type="presOf" srcId="{4087DF7F-BC31-4D09-8CBE-5FA86DB1A8A8}" destId="{CDE85483-4FA9-483D-948A-126B13EEFB2E}" srcOrd="0" destOrd="0" presId="urn:microsoft.com/office/officeart/2008/layout/VerticalCurvedList"/>
    <dgm:cxn modelId="{1746B774-A8A1-433F-8E04-8745346BABB7}" type="presOf" srcId="{D4257566-5070-44C4-A852-615C4E4E111E}" destId="{FF63013D-4F19-423D-90BB-B082C9AE6640}" srcOrd="0" destOrd="0" presId="urn:microsoft.com/office/officeart/2008/layout/VerticalCurvedList"/>
    <dgm:cxn modelId="{C2C6086A-3D3A-4CCC-97EA-B9EEA826EE19}" type="presOf" srcId="{5A362E81-02E0-407D-ABC6-0919FF851DCB}" destId="{F9A3DDA6-5D54-4E47-93D1-ECE8192632AB}" srcOrd="0" destOrd="0" presId="urn:microsoft.com/office/officeart/2008/layout/VerticalCurvedList"/>
    <dgm:cxn modelId="{F50CED7D-6C12-4F2E-81D5-7040E8004279}" srcId="{4087DF7F-BC31-4D09-8CBE-5FA86DB1A8A8}" destId="{313F08CE-7CDA-4CA5-A1B4-978FE4A5098E}" srcOrd="0" destOrd="0" parTransId="{FFE32A37-4355-4DB0-B958-586EE0C4B4E3}" sibTransId="{D4257566-5070-44C4-A852-615C4E4E111E}"/>
    <dgm:cxn modelId="{F7E715E1-E5C4-44D6-886E-F1DEDC965E2D}" type="presOf" srcId="{D434FE3E-DF62-4365-9469-825A2B529CA5}" destId="{D3A8853F-FF07-4489-8182-D850DF90495E}" srcOrd="0" destOrd="0" presId="urn:microsoft.com/office/officeart/2008/layout/VerticalCurvedList"/>
    <dgm:cxn modelId="{4E041450-73F3-48D9-B6AC-F2888959C6A0}" type="presOf" srcId="{74C70F33-842D-41B8-83CF-834617AD59F7}" destId="{7B54D2CF-FDCF-4295-BC9B-1C463F123ACF}" srcOrd="0" destOrd="0" presId="urn:microsoft.com/office/officeart/2008/layout/VerticalCurvedList"/>
    <dgm:cxn modelId="{9D08D0AA-ECF8-4173-BAA3-EFDA16133D98}" type="presOf" srcId="{313F08CE-7CDA-4CA5-A1B4-978FE4A5098E}" destId="{180F512E-423B-4F82-B080-CD070D73B330}" srcOrd="0" destOrd="0" presId="urn:microsoft.com/office/officeart/2008/layout/VerticalCurvedList"/>
    <dgm:cxn modelId="{16F4CCA1-B792-4BCB-BA63-459C6EFBA9FB}" srcId="{4087DF7F-BC31-4D09-8CBE-5FA86DB1A8A8}" destId="{D434FE3E-DF62-4365-9469-825A2B529CA5}" srcOrd="2" destOrd="0" parTransId="{A52C6AA8-21BA-49CA-A856-B55E9A970B48}" sibTransId="{A71878E1-C2AE-4026-A0BE-666109EE9243}"/>
    <dgm:cxn modelId="{07713336-1D9F-41BA-97E0-85FE8F78CEC2}" type="presParOf" srcId="{CDE85483-4FA9-483D-948A-126B13EEFB2E}" destId="{961C1DBF-157C-47BE-BFF0-FF436CDAE1CD}" srcOrd="0" destOrd="0" presId="urn:microsoft.com/office/officeart/2008/layout/VerticalCurvedList"/>
    <dgm:cxn modelId="{2C8ADBBC-3C6B-4D1A-BD5C-AF5D683F22CD}" type="presParOf" srcId="{961C1DBF-157C-47BE-BFF0-FF436CDAE1CD}" destId="{E2B49AFB-1E4A-429C-AC56-1AA3422D8338}" srcOrd="0" destOrd="0" presId="urn:microsoft.com/office/officeart/2008/layout/VerticalCurvedList"/>
    <dgm:cxn modelId="{51B67CEB-5517-4193-9215-DD67D05E8E02}" type="presParOf" srcId="{E2B49AFB-1E4A-429C-AC56-1AA3422D8338}" destId="{B308E5FB-9F6F-441F-AD68-6A1631669ED2}" srcOrd="0" destOrd="0" presId="urn:microsoft.com/office/officeart/2008/layout/VerticalCurvedList"/>
    <dgm:cxn modelId="{BDB4F29C-D3F3-4FED-A73D-26A22756E043}" type="presParOf" srcId="{E2B49AFB-1E4A-429C-AC56-1AA3422D8338}" destId="{FF63013D-4F19-423D-90BB-B082C9AE6640}" srcOrd="1" destOrd="0" presId="urn:microsoft.com/office/officeart/2008/layout/VerticalCurvedList"/>
    <dgm:cxn modelId="{76C3AF32-A3DE-45AC-9AA6-E52555ADE40C}" type="presParOf" srcId="{E2B49AFB-1E4A-429C-AC56-1AA3422D8338}" destId="{8E3861B0-9213-4790-A306-373E2F8378BB}" srcOrd="2" destOrd="0" presId="urn:microsoft.com/office/officeart/2008/layout/VerticalCurvedList"/>
    <dgm:cxn modelId="{272F2A05-9853-4122-935F-DB3DDC88951A}" type="presParOf" srcId="{E2B49AFB-1E4A-429C-AC56-1AA3422D8338}" destId="{3257C458-4892-4118-B30A-3C8CF07486E6}" srcOrd="3" destOrd="0" presId="urn:microsoft.com/office/officeart/2008/layout/VerticalCurvedList"/>
    <dgm:cxn modelId="{3E21670C-5D90-4F36-9728-896CFF8F2E79}" type="presParOf" srcId="{961C1DBF-157C-47BE-BFF0-FF436CDAE1CD}" destId="{180F512E-423B-4F82-B080-CD070D73B330}" srcOrd="1" destOrd="0" presId="urn:microsoft.com/office/officeart/2008/layout/VerticalCurvedList"/>
    <dgm:cxn modelId="{0BE348D6-E8F3-47B6-B17D-612991D47412}" type="presParOf" srcId="{961C1DBF-157C-47BE-BFF0-FF436CDAE1CD}" destId="{C057648E-E396-4F6D-A009-06E20343E062}" srcOrd="2" destOrd="0" presId="urn:microsoft.com/office/officeart/2008/layout/VerticalCurvedList"/>
    <dgm:cxn modelId="{802C228F-0ACB-46C9-8AEE-CDECA7962C28}" type="presParOf" srcId="{C057648E-E396-4F6D-A009-06E20343E062}" destId="{B7DDF268-3D04-4A27-AB1E-17788A49C5B3}" srcOrd="0" destOrd="0" presId="urn:microsoft.com/office/officeart/2008/layout/VerticalCurvedList"/>
    <dgm:cxn modelId="{4AA0E093-4A46-413A-A15E-790AA6E71101}" type="presParOf" srcId="{961C1DBF-157C-47BE-BFF0-FF436CDAE1CD}" destId="{F9A3DDA6-5D54-4E47-93D1-ECE8192632AB}" srcOrd="3" destOrd="0" presId="urn:microsoft.com/office/officeart/2008/layout/VerticalCurvedList"/>
    <dgm:cxn modelId="{498928B3-8467-4FF5-909F-EEEA41E27E80}" type="presParOf" srcId="{961C1DBF-157C-47BE-BFF0-FF436CDAE1CD}" destId="{5D2E12C7-8F3B-4496-8D3C-1CE44B7FC9EC}" srcOrd="4" destOrd="0" presId="urn:microsoft.com/office/officeart/2008/layout/VerticalCurvedList"/>
    <dgm:cxn modelId="{3A5917C4-0575-4639-B5C4-89E572390B85}" type="presParOf" srcId="{5D2E12C7-8F3B-4496-8D3C-1CE44B7FC9EC}" destId="{E9DF0AE0-9586-4B06-A014-6AD9ED1001B5}" srcOrd="0" destOrd="0" presId="urn:microsoft.com/office/officeart/2008/layout/VerticalCurvedList"/>
    <dgm:cxn modelId="{0AD2F6FE-C2E9-4843-837B-A9EDB6738A23}" type="presParOf" srcId="{961C1DBF-157C-47BE-BFF0-FF436CDAE1CD}" destId="{D3A8853F-FF07-4489-8182-D850DF90495E}" srcOrd="5" destOrd="0" presId="urn:microsoft.com/office/officeart/2008/layout/VerticalCurvedList"/>
    <dgm:cxn modelId="{2A8703FD-1BD7-42E7-BC0E-604FE69C6D0A}" type="presParOf" srcId="{961C1DBF-157C-47BE-BFF0-FF436CDAE1CD}" destId="{E7511902-3868-45E9-871D-196364B3570D}" srcOrd="6" destOrd="0" presId="urn:microsoft.com/office/officeart/2008/layout/VerticalCurvedList"/>
    <dgm:cxn modelId="{5EC08072-4D96-4512-B591-DD353792695A}" type="presParOf" srcId="{E7511902-3868-45E9-871D-196364B3570D}" destId="{EE0E41F2-F799-43C6-A570-AE7AFFBD4E1B}" srcOrd="0" destOrd="0" presId="urn:microsoft.com/office/officeart/2008/layout/VerticalCurvedList"/>
    <dgm:cxn modelId="{89F7C058-2B60-478F-A7F1-D449393CC092}" type="presParOf" srcId="{961C1DBF-157C-47BE-BFF0-FF436CDAE1CD}" destId="{7B54D2CF-FDCF-4295-BC9B-1C463F123ACF}" srcOrd="7" destOrd="0" presId="urn:microsoft.com/office/officeart/2008/layout/VerticalCurvedList"/>
    <dgm:cxn modelId="{4553ED02-69F0-489C-8F37-7B4BAFA9C7C8}" type="presParOf" srcId="{961C1DBF-157C-47BE-BFF0-FF436CDAE1CD}" destId="{42216949-3A08-42C1-8D3D-B48AEC81AC57}" srcOrd="8" destOrd="0" presId="urn:microsoft.com/office/officeart/2008/layout/VerticalCurvedList"/>
    <dgm:cxn modelId="{9A79B7B1-A33C-455D-A242-F4E057478E32}" type="presParOf" srcId="{42216949-3A08-42C1-8D3D-B48AEC81AC57}" destId="{8C95ACF6-8200-441A-A3E4-E737C2644B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7DF7F-BC31-4D09-8CBE-5FA86DB1A8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F08CE-7CDA-4CA5-A1B4-978FE4A5098E}">
      <dgm:prSet phldrT="[Text]" custT="1"/>
      <dgm:spPr/>
      <dgm:t>
        <a:bodyPr/>
        <a:lstStyle/>
        <a:p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SCHERRER-HERNANDEZ</a:t>
          </a:r>
        </a:p>
        <a:p>
          <a:r>
            <a:rPr lang="es-P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$20,000 a los Republicanos </a:t>
          </a:r>
        </a:p>
        <a:p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$13.3 MILLONES </a:t>
          </a:r>
          <a:r>
            <a:rPr lang="es-P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gm:t>
    </dgm:pt>
    <dgm:pt modelId="{FFE32A37-4355-4DB0-B958-586EE0C4B4E3}" type="parTrans" cxnId="{F50CED7D-6C12-4F2E-81D5-7040E8004279}">
      <dgm:prSet/>
      <dgm:spPr/>
      <dgm:t>
        <a:bodyPr/>
        <a:lstStyle/>
        <a:p>
          <a:endParaRPr lang="en-US"/>
        </a:p>
      </dgm:t>
    </dgm:pt>
    <dgm:pt modelId="{D4257566-5070-44C4-A852-615C4E4E111E}" type="sibTrans" cxnId="{F50CED7D-6C12-4F2E-81D5-7040E8004279}">
      <dgm:prSet/>
      <dgm:spPr/>
      <dgm:t>
        <a:bodyPr/>
        <a:lstStyle/>
        <a:p>
          <a:endParaRPr lang="en-US"/>
        </a:p>
      </dgm:t>
    </dgm:pt>
    <dgm:pt modelId="{5A362E81-02E0-407D-ABC6-0919FF851DCB}">
      <dgm:prSet phldrT="[Text]" custT="1"/>
      <dgm:spPr/>
      <dgm:t>
        <a:bodyPr/>
        <a:lstStyle/>
        <a:p>
          <a:r>
            <a:rPr lang="es-PR" sz="28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Alvarez</a:t>
          </a:r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&amp; </a:t>
          </a:r>
          <a:r>
            <a:rPr lang="es-PR" sz="28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Marsal</a:t>
          </a:r>
          <a:endParaRPr lang="es-PR" sz="28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  <a:p>
          <a:r>
            <a:rPr lang="es-P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$125,000 a los Republicanos</a:t>
          </a:r>
        </a:p>
        <a:p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$40.9 MILLONES</a:t>
          </a:r>
          <a:r>
            <a:rPr lang="es-P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gm:t>
    </dgm:pt>
    <dgm:pt modelId="{BA195EF5-7785-4B17-980F-B7C57899483B}" type="parTrans" cxnId="{819F4B29-A586-48C8-90EA-9EBCCC5A83A3}">
      <dgm:prSet/>
      <dgm:spPr/>
      <dgm:t>
        <a:bodyPr/>
        <a:lstStyle/>
        <a:p>
          <a:endParaRPr lang="en-US"/>
        </a:p>
      </dgm:t>
    </dgm:pt>
    <dgm:pt modelId="{FB7FDFA1-C8B8-4316-AF8C-E6A92C0AE1C6}" type="sibTrans" cxnId="{819F4B29-A586-48C8-90EA-9EBCCC5A83A3}">
      <dgm:prSet/>
      <dgm:spPr/>
      <dgm:t>
        <a:bodyPr/>
        <a:lstStyle/>
        <a:p>
          <a:endParaRPr lang="en-US"/>
        </a:p>
      </dgm:t>
    </dgm:pt>
    <dgm:pt modelId="{D434FE3E-DF62-4365-9469-825A2B529CA5}">
      <dgm:prSet phldrT="[Text]" custT="1"/>
      <dgm:spPr/>
      <dgm:t>
        <a:bodyPr/>
        <a:lstStyle/>
        <a:p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Juan &amp; Gerardo Larrea</a:t>
          </a:r>
        </a:p>
        <a:p>
          <a:r>
            <a:rPr lang="es-P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$97,250 a los Republicanos</a:t>
          </a:r>
        </a:p>
        <a:p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</a:t>
          </a:r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1.9 MILLONES </a:t>
          </a:r>
          <a:r>
            <a:rPr lang="es-P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gm:t>
    </dgm:pt>
    <dgm:pt modelId="{A52C6AA8-21BA-49CA-A856-B55E9A970B48}" type="parTrans" cxnId="{16F4CCA1-B792-4BCB-BA63-459C6EFBA9FB}">
      <dgm:prSet/>
      <dgm:spPr/>
      <dgm:t>
        <a:bodyPr/>
        <a:lstStyle/>
        <a:p>
          <a:endParaRPr lang="en-US"/>
        </a:p>
      </dgm:t>
    </dgm:pt>
    <dgm:pt modelId="{A71878E1-C2AE-4026-A0BE-666109EE9243}" type="sibTrans" cxnId="{16F4CCA1-B792-4BCB-BA63-459C6EFBA9FB}">
      <dgm:prSet/>
      <dgm:spPr/>
      <dgm:t>
        <a:bodyPr/>
        <a:lstStyle/>
        <a:p>
          <a:endParaRPr lang="en-US"/>
        </a:p>
      </dgm:t>
    </dgm:pt>
    <dgm:pt modelId="{74C70F33-842D-41B8-83CF-834617AD59F7}">
      <dgm:prSet custT="1"/>
      <dgm:spPr/>
      <dgm:t>
        <a:bodyPr/>
        <a:lstStyle/>
        <a:p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Bodegas Españolas</a:t>
          </a:r>
        </a:p>
        <a:p>
          <a:r>
            <a:rPr lang="es-P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$4,000 a los Republicanos</a:t>
          </a:r>
        </a:p>
        <a:p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$1.3 MILLONES </a:t>
          </a:r>
          <a:r>
            <a:rPr lang="es-P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gm:t>
    </dgm:pt>
    <dgm:pt modelId="{E7798A31-8FD3-4B5E-A192-C9112EE382D7}" type="parTrans" cxnId="{C5C17F48-79FB-46A5-92C5-91233FE93188}">
      <dgm:prSet/>
      <dgm:spPr/>
      <dgm:t>
        <a:bodyPr/>
        <a:lstStyle/>
        <a:p>
          <a:endParaRPr lang="en-US"/>
        </a:p>
      </dgm:t>
    </dgm:pt>
    <dgm:pt modelId="{08AFD24D-6B66-48A7-9F20-584F870454EB}" type="sibTrans" cxnId="{C5C17F48-79FB-46A5-92C5-91233FE93188}">
      <dgm:prSet/>
      <dgm:spPr/>
      <dgm:t>
        <a:bodyPr/>
        <a:lstStyle/>
        <a:p>
          <a:endParaRPr lang="en-US"/>
        </a:p>
      </dgm:t>
    </dgm:pt>
    <dgm:pt modelId="{CDE85483-4FA9-483D-948A-126B13EEFB2E}" type="pres">
      <dgm:prSet presAssocID="{4087DF7F-BC31-4D09-8CBE-5FA86DB1A8A8}" presName="Name0" presStyleCnt="0">
        <dgm:presLayoutVars>
          <dgm:chMax val="7"/>
          <dgm:chPref val="7"/>
          <dgm:dir/>
        </dgm:presLayoutVars>
      </dgm:prSet>
      <dgm:spPr/>
    </dgm:pt>
    <dgm:pt modelId="{961C1DBF-157C-47BE-BFF0-FF436CDAE1CD}" type="pres">
      <dgm:prSet presAssocID="{4087DF7F-BC31-4D09-8CBE-5FA86DB1A8A8}" presName="Name1" presStyleCnt="0"/>
      <dgm:spPr/>
    </dgm:pt>
    <dgm:pt modelId="{E2B49AFB-1E4A-429C-AC56-1AA3422D8338}" type="pres">
      <dgm:prSet presAssocID="{4087DF7F-BC31-4D09-8CBE-5FA86DB1A8A8}" presName="cycle" presStyleCnt="0"/>
      <dgm:spPr/>
    </dgm:pt>
    <dgm:pt modelId="{B308E5FB-9F6F-441F-AD68-6A1631669ED2}" type="pres">
      <dgm:prSet presAssocID="{4087DF7F-BC31-4D09-8CBE-5FA86DB1A8A8}" presName="srcNode" presStyleLbl="node1" presStyleIdx="0" presStyleCnt="4"/>
      <dgm:spPr/>
    </dgm:pt>
    <dgm:pt modelId="{FF63013D-4F19-423D-90BB-B082C9AE6640}" type="pres">
      <dgm:prSet presAssocID="{4087DF7F-BC31-4D09-8CBE-5FA86DB1A8A8}" presName="conn" presStyleLbl="parChTrans1D2" presStyleIdx="0" presStyleCnt="1"/>
      <dgm:spPr/>
    </dgm:pt>
    <dgm:pt modelId="{8E3861B0-9213-4790-A306-373E2F8378BB}" type="pres">
      <dgm:prSet presAssocID="{4087DF7F-BC31-4D09-8CBE-5FA86DB1A8A8}" presName="extraNode" presStyleLbl="node1" presStyleIdx="0" presStyleCnt="4"/>
      <dgm:spPr/>
    </dgm:pt>
    <dgm:pt modelId="{3257C458-4892-4118-B30A-3C8CF07486E6}" type="pres">
      <dgm:prSet presAssocID="{4087DF7F-BC31-4D09-8CBE-5FA86DB1A8A8}" presName="dstNode" presStyleLbl="node1" presStyleIdx="0" presStyleCnt="4"/>
      <dgm:spPr/>
    </dgm:pt>
    <dgm:pt modelId="{180F512E-423B-4F82-B080-CD070D73B330}" type="pres">
      <dgm:prSet presAssocID="{313F08CE-7CDA-4CA5-A1B4-978FE4A5098E}" presName="text_1" presStyleLbl="node1" presStyleIdx="0" presStyleCnt="4" custScaleY="14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7648E-E396-4F6D-A009-06E20343E062}" type="pres">
      <dgm:prSet presAssocID="{313F08CE-7CDA-4CA5-A1B4-978FE4A5098E}" presName="accent_1" presStyleCnt="0"/>
      <dgm:spPr/>
    </dgm:pt>
    <dgm:pt modelId="{B7DDF268-3D04-4A27-AB1E-17788A49C5B3}" type="pres">
      <dgm:prSet presAssocID="{313F08CE-7CDA-4CA5-A1B4-978FE4A5098E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A3DDA6-5D54-4E47-93D1-ECE8192632AB}" type="pres">
      <dgm:prSet presAssocID="{5A362E81-02E0-407D-ABC6-0919FF851DCB}" presName="text_2" presStyleLbl="node1" presStyleIdx="1" presStyleCnt="4" custScaleY="133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E12C7-8F3B-4496-8D3C-1CE44B7FC9EC}" type="pres">
      <dgm:prSet presAssocID="{5A362E81-02E0-407D-ABC6-0919FF851DCB}" presName="accent_2" presStyleCnt="0"/>
      <dgm:spPr/>
    </dgm:pt>
    <dgm:pt modelId="{E9DF0AE0-9586-4B06-A014-6AD9ED1001B5}" type="pres">
      <dgm:prSet presAssocID="{5A362E81-02E0-407D-ABC6-0919FF851DCB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A8853F-FF07-4489-8182-D850DF90495E}" type="pres">
      <dgm:prSet presAssocID="{D434FE3E-DF62-4365-9469-825A2B529CA5}" presName="text_3" presStyleLbl="node1" presStyleIdx="2" presStyleCnt="4" custScaleY="139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11902-3868-45E9-871D-196364B3570D}" type="pres">
      <dgm:prSet presAssocID="{D434FE3E-DF62-4365-9469-825A2B529CA5}" presName="accent_3" presStyleCnt="0"/>
      <dgm:spPr/>
    </dgm:pt>
    <dgm:pt modelId="{EE0E41F2-F799-43C6-A570-AE7AFFBD4E1B}" type="pres">
      <dgm:prSet presAssocID="{D434FE3E-DF62-4365-9469-825A2B529CA5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54D2CF-FDCF-4295-BC9B-1C463F123ACF}" type="pres">
      <dgm:prSet presAssocID="{74C70F33-842D-41B8-83CF-834617AD59F7}" presName="text_4" presStyleLbl="node1" presStyleIdx="3" presStyleCnt="4" custScaleY="137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16949-3A08-42C1-8D3D-B48AEC81AC57}" type="pres">
      <dgm:prSet presAssocID="{74C70F33-842D-41B8-83CF-834617AD59F7}" presName="accent_4" presStyleCnt="0"/>
      <dgm:spPr/>
    </dgm:pt>
    <dgm:pt modelId="{8C95ACF6-8200-441A-A3E4-E737C2644BEC}" type="pres">
      <dgm:prSet presAssocID="{74C70F33-842D-41B8-83CF-834617AD59F7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8EBF900-0572-4728-921B-C3399E16BE9F}" type="presOf" srcId="{313F08CE-7CDA-4CA5-A1B4-978FE4A5098E}" destId="{180F512E-423B-4F82-B080-CD070D73B330}" srcOrd="0" destOrd="0" presId="urn:microsoft.com/office/officeart/2008/layout/VerticalCurvedList"/>
    <dgm:cxn modelId="{B89FEDDE-B55F-43EC-BEAE-98FBE0DF172A}" type="presOf" srcId="{5A362E81-02E0-407D-ABC6-0919FF851DCB}" destId="{F9A3DDA6-5D54-4E47-93D1-ECE8192632AB}" srcOrd="0" destOrd="0" presId="urn:microsoft.com/office/officeart/2008/layout/VerticalCurvedList"/>
    <dgm:cxn modelId="{C5C17F48-79FB-46A5-92C5-91233FE93188}" srcId="{4087DF7F-BC31-4D09-8CBE-5FA86DB1A8A8}" destId="{74C70F33-842D-41B8-83CF-834617AD59F7}" srcOrd="3" destOrd="0" parTransId="{E7798A31-8FD3-4B5E-A192-C9112EE382D7}" sibTransId="{08AFD24D-6B66-48A7-9F20-584F870454EB}"/>
    <dgm:cxn modelId="{52DF85CC-FECB-47A7-B42A-DC0463D1A61C}" type="presOf" srcId="{D434FE3E-DF62-4365-9469-825A2B529CA5}" destId="{D3A8853F-FF07-4489-8182-D850DF90495E}" srcOrd="0" destOrd="0" presId="urn:microsoft.com/office/officeart/2008/layout/VerticalCurvedList"/>
    <dgm:cxn modelId="{C7EB5E41-8B93-454A-B03F-D5B3836908FB}" type="presOf" srcId="{D4257566-5070-44C4-A852-615C4E4E111E}" destId="{FF63013D-4F19-423D-90BB-B082C9AE6640}" srcOrd="0" destOrd="0" presId="urn:microsoft.com/office/officeart/2008/layout/VerticalCurvedList"/>
    <dgm:cxn modelId="{A11C7C41-5BF7-470F-9E06-F773762972A2}" type="presOf" srcId="{4087DF7F-BC31-4D09-8CBE-5FA86DB1A8A8}" destId="{CDE85483-4FA9-483D-948A-126B13EEFB2E}" srcOrd="0" destOrd="0" presId="urn:microsoft.com/office/officeart/2008/layout/VerticalCurvedList"/>
    <dgm:cxn modelId="{5974BB72-4F7B-442F-926B-CE0A6CAE420F}" type="presOf" srcId="{74C70F33-842D-41B8-83CF-834617AD59F7}" destId="{7B54D2CF-FDCF-4295-BC9B-1C463F123ACF}" srcOrd="0" destOrd="0" presId="urn:microsoft.com/office/officeart/2008/layout/VerticalCurvedList"/>
    <dgm:cxn modelId="{F50CED7D-6C12-4F2E-81D5-7040E8004279}" srcId="{4087DF7F-BC31-4D09-8CBE-5FA86DB1A8A8}" destId="{313F08CE-7CDA-4CA5-A1B4-978FE4A5098E}" srcOrd="0" destOrd="0" parTransId="{FFE32A37-4355-4DB0-B958-586EE0C4B4E3}" sibTransId="{D4257566-5070-44C4-A852-615C4E4E111E}"/>
    <dgm:cxn modelId="{819F4B29-A586-48C8-90EA-9EBCCC5A83A3}" srcId="{4087DF7F-BC31-4D09-8CBE-5FA86DB1A8A8}" destId="{5A362E81-02E0-407D-ABC6-0919FF851DCB}" srcOrd="1" destOrd="0" parTransId="{BA195EF5-7785-4B17-980F-B7C57899483B}" sibTransId="{FB7FDFA1-C8B8-4316-AF8C-E6A92C0AE1C6}"/>
    <dgm:cxn modelId="{16F4CCA1-B792-4BCB-BA63-459C6EFBA9FB}" srcId="{4087DF7F-BC31-4D09-8CBE-5FA86DB1A8A8}" destId="{D434FE3E-DF62-4365-9469-825A2B529CA5}" srcOrd="2" destOrd="0" parTransId="{A52C6AA8-21BA-49CA-A856-B55E9A970B48}" sibTransId="{A71878E1-C2AE-4026-A0BE-666109EE9243}"/>
    <dgm:cxn modelId="{105A9046-AB5D-4ED2-B852-F2F630324098}" type="presParOf" srcId="{CDE85483-4FA9-483D-948A-126B13EEFB2E}" destId="{961C1DBF-157C-47BE-BFF0-FF436CDAE1CD}" srcOrd="0" destOrd="0" presId="urn:microsoft.com/office/officeart/2008/layout/VerticalCurvedList"/>
    <dgm:cxn modelId="{E529E67B-96A9-4443-B33E-897F1A44FA8E}" type="presParOf" srcId="{961C1DBF-157C-47BE-BFF0-FF436CDAE1CD}" destId="{E2B49AFB-1E4A-429C-AC56-1AA3422D8338}" srcOrd="0" destOrd="0" presId="urn:microsoft.com/office/officeart/2008/layout/VerticalCurvedList"/>
    <dgm:cxn modelId="{534A1424-A0DC-4E53-94B5-7356EBAF9FAC}" type="presParOf" srcId="{E2B49AFB-1E4A-429C-AC56-1AA3422D8338}" destId="{B308E5FB-9F6F-441F-AD68-6A1631669ED2}" srcOrd="0" destOrd="0" presId="urn:microsoft.com/office/officeart/2008/layout/VerticalCurvedList"/>
    <dgm:cxn modelId="{ABE36A9F-2DB5-4FDC-AF8D-FB1AD3F22D6B}" type="presParOf" srcId="{E2B49AFB-1E4A-429C-AC56-1AA3422D8338}" destId="{FF63013D-4F19-423D-90BB-B082C9AE6640}" srcOrd="1" destOrd="0" presId="urn:microsoft.com/office/officeart/2008/layout/VerticalCurvedList"/>
    <dgm:cxn modelId="{323B4983-46FA-456E-AB91-A3DD6B961153}" type="presParOf" srcId="{E2B49AFB-1E4A-429C-AC56-1AA3422D8338}" destId="{8E3861B0-9213-4790-A306-373E2F8378BB}" srcOrd="2" destOrd="0" presId="urn:microsoft.com/office/officeart/2008/layout/VerticalCurvedList"/>
    <dgm:cxn modelId="{3B59EEED-D14A-448D-A65D-22440C74278D}" type="presParOf" srcId="{E2B49AFB-1E4A-429C-AC56-1AA3422D8338}" destId="{3257C458-4892-4118-B30A-3C8CF07486E6}" srcOrd="3" destOrd="0" presId="urn:microsoft.com/office/officeart/2008/layout/VerticalCurvedList"/>
    <dgm:cxn modelId="{EE809CB0-D992-47D4-9F68-41A5B3CB7E48}" type="presParOf" srcId="{961C1DBF-157C-47BE-BFF0-FF436CDAE1CD}" destId="{180F512E-423B-4F82-B080-CD070D73B330}" srcOrd="1" destOrd="0" presId="urn:microsoft.com/office/officeart/2008/layout/VerticalCurvedList"/>
    <dgm:cxn modelId="{5EE47D73-314B-46DA-B29A-2ACC3859730D}" type="presParOf" srcId="{961C1DBF-157C-47BE-BFF0-FF436CDAE1CD}" destId="{C057648E-E396-4F6D-A009-06E20343E062}" srcOrd="2" destOrd="0" presId="urn:microsoft.com/office/officeart/2008/layout/VerticalCurvedList"/>
    <dgm:cxn modelId="{8590275D-14C7-440A-9F58-559F52731A38}" type="presParOf" srcId="{C057648E-E396-4F6D-A009-06E20343E062}" destId="{B7DDF268-3D04-4A27-AB1E-17788A49C5B3}" srcOrd="0" destOrd="0" presId="urn:microsoft.com/office/officeart/2008/layout/VerticalCurvedList"/>
    <dgm:cxn modelId="{45EA7A47-17C6-49C3-A33B-7D76FCC26D5B}" type="presParOf" srcId="{961C1DBF-157C-47BE-BFF0-FF436CDAE1CD}" destId="{F9A3DDA6-5D54-4E47-93D1-ECE8192632AB}" srcOrd="3" destOrd="0" presId="urn:microsoft.com/office/officeart/2008/layout/VerticalCurvedList"/>
    <dgm:cxn modelId="{3E8BC38F-8460-4981-85D3-A89725B33CF2}" type="presParOf" srcId="{961C1DBF-157C-47BE-BFF0-FF436CDAE1CD}" destId="{5D2E12C7-8F3B-4496-8D3C-1CE44B7FC9EC}" srcOrd="4" destOrd="0" presId="urn:microsoft.com/office/officeart/2008/layout/VerticalCurvedList"/>
    <dgm:cxn modelId="{8E3085C7-1C73-43AB-8644-B2717F7AA022}" type="presParOf" srcId="{5D2E12C7-8F3B-4496-8D3C-1CE44B7FC9EC}" destId="{E9DF0AE0-9586-4B06-A014-6AD9ED1001B5}" srcOrd="0" destOrd="0" presId="urn:microsoft.com/office/officeart/2008/layout/VerticalCurvedList"/>
    <dgm:cxn modelId="{184B4468-BBEF-4FC8-A40D-3E3DA9F1B4E3}" type="presParOf" srcId="{961C1DBF-157C-47BE-BFF0-FF436CDAE1CD}" destId="{D3A8853F-FF07-4489-8182-D850DF90495E}" srcOrd="5" destOrd="0" presId="urn:microsoft.com/office/officeart/2008/layout/VerticalCurvedList"/>
    <dgm:cxn modelId="{686EA599-C568-48FE-B253-C6536C98D240}" type="presParOf" srcId="{961C1DBF-157C-47BE-BFF0-FF436CDAE1CD}" destId="{E7511902-3868-45E9-871D-196364B3570D}" srcOrd="6" destOrd="0" presId="urn:microsoft.com/office/officeart/2008/layout/VerticalCurvedList"/>
    <dgm:cxn modelId="{838B711D-45E2-43AC-A772-70E4F39D0EB1}" type="presParOf" srcId="{E7511902-3868-45E9-871D-196364B3570D}" destId="{EE0E41F2-F799-43C6-A570-AE7AFFBD4E1B}" srcOrd="0" destOrd="0" presId="urn:microsoft.com/office/officeart/2008/layout/VerticalCurvedList"/>
    <dgm:cxn modelId="{4BC78AD7-7FFF-4613-AC3D-901EE60A6064}" type="presParOf" srcId="{961C1DBF-157C-47BE-BFF0-FF436CDAE1CD}" destId="{7B54D2CF-FDCF-4295-BC9B-1C463F123ACF}" srcOrd="7" destOrd="0" presId="urn:microsoft.com/office/officeart/2008/layout/VerticalCurvedList"/>
    <dgm:cxn modelId="{A08970C8-57B3-4677-9F04-FA33FE9E7016}" type="presParOf" srcId="{961C1DBF-157C-47BE-BFF0-FF436CDAE1CD}" destId="{42216949-3A08-42C1-8D3D-B48AEC81AC57}" srcOrd="8" destOrd="0" presId="urn:microsoft.com/office/officeart/2008/layout/VerticalCurvedList"/>
    <dgm:cxn modelId="{E14AA19A-3025-41EE-8B04-2951629061D1}" type="presParOf" srcId="{42216949-3A08-42C1-8D3D-B48AEC81AC57}" destId="{8C95ACF6-8200-441A-A3E4-E737C2644B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87DF7F-BC31-4D09-8CBE-5FA86DB1A8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F08CE-7CDA-4CA5-A1B4-978FE4A5098E}">
      <dgm:prSet phldrT="[Text]" custT="1"/>
      <dgm:spPr/>
      <dgm:t>
        <a:bodyPr/>
        <a:lstStyle/>
        <a:p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Gilberto del Valle (</a:t>
          </a:r>
          <a:r>
            <a:rPr lang="es-PR" sz="28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Deloitte</a:t>
          </a:r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&amp; </a:t>
          </a:r>
          <a:r>
            <a:rPr lang="es-PR" sz="28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Touche</a:t>
          </a:r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)</a:t>
          </a:r>
        </a:p>
        <a:p>
          <a:r>
            <a:rPr lang="es-P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$1,000 a los Republicanos </a:t>
          </a:r>
        </a:p>
        <a:p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$13.3 MILLONES </a:t>
          </a:r>
          <a:r>
            <a:rPr lang="es-P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gm:t>
    </dgm:pt>
    <dgm:pt modelId="{FFE32A37-4355-4DB0-B958-586EE0C4B4E3}" type="parTrans" cxnId="{F50CED7D-6C12-4F2E-81D5-7040E8004279}">
      <dgm:prSet/>
      <dgm:spPr/>
      <dgm:t>
        <a:bodyPr/>
        <a:lstStyle/>
        <a:p>
          <a:endParaRPr lang="en-US"/>
        </a:p>
      </dgm:t>
    </dgm:pt>
    <dgm:pt modelId="{D4257566-5070-44C4-A852-615C4E4E111E}" type="sibTrans" cxnId="{F50CED7D-6C12-4F2E-81D5-7040E8004279}">
      <dgm:prSet/>
      <dgm:spPr/>
      <dgm:t>
        <a:bodyPr/>
        <a:lstStyle/>
        <a:p>
          <a:endParaRPr lang="en-US"/>
        </a:p>
      </dgm:t>
    </dgm:pt>
    <dgm:pt modelId="{5A362E81-02E0-407D-ABC6-0919FF851DCB}">
      <dgm:prSet phldrT="[Text]" custT="1"/>
      <dgm:spPr/>
      <dgm:t>
        <a:bodyPr/>
        <a:lstStyle/>
        <a:p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Eduardo </a:t>
          </a:r>
          <a:r>
            <a:rPr lang="es-PR" sz="28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Emanuelli</a:t>
          </a:r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(</a:t>
          </a:r>
          <a:r>
            <a:rPr lang="es-PR" sz="24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Marsh</a:t>
          </a:r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Saldaña)</a:t>
          </a:r>
        </a:p>
        <a:p>
          <a:r>
            <a:rPr lang="es-P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$2,000 a los Republicanos</a:t>
          </a:r>
        </a:p>
        <a:p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$5.5 MILLONES</a:t>
          </a:r>
          <a:r>
            <a:rPr lang="es-P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gm:t>
    </dgm:pt>
    <dgm:pt modelId="{BA195EF5-7785-4B17-980F-B7C57899483B}" type="parTrans" cxnId="{819F4B29-A586-48C8-90EA-9EBCCC5A83A3}">
      <dgm:prSet/>
      <dgm:spPr/>
      <dgm:t>
        <a:bodyPr/>
        <a:lstStyle/>
        <a:p>
          <a:endParaRPr lang="en-US"/>
        </a:p>
      </dgm:t>
    </dgm:pt>
    <dgm:pt modelId="{FB7FDFA1-C8B8-4316-AF8C-E6A92C0AE1C6}" type="sibTrans" cxnId="{819F4B29-A586-48C8-90EA-9EBCCC5A83A3}">
      <dgm:prSet/>
      <dgm:spPr/>
      <dgm:t>
        <a:bodyPr/>
        <a:lstStyle/>
        <a:p>
          <a:endParaRPr lang="en-US"/>
        </a:p>
      </dgm:t>
    </dgm:pt>
    <dgm:pt modelId="{D434FE3E-DF62-4365-9469-825A2B529CA5}">
      <dgm:prSet phldrT="[Text]" custT="1"/>
      <dgm:spPr/>
      <dgm:t>
        <a:bodyPr/>
        <a:lstStyle/>
        <a:p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Jorge Galliano (KOMODIDAD INC.)</a:t>
          </a:r>
        </a:p>
        <a:p>
          <a:r>
            <a:rPr lang="es-P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$5,000 a los Republicanos</a:t>
          </a:r>
        </a:p>
        <a:p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$426,000</a:t>
          </a:r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gm:t>
    </dgm:pt>
    <dgm:pt modelId="{A52C6AA8-21BA-49CA-A856-B55E9A970B48}" type="parTrans" cxnId="{16F4CCA1-B792-4BCB-BA63-459C6EFBA9FB}">
      <dgm:prSet/>
      <dgm:spPr/>
      <dgm:t>
        <a:bodyPr/>
        <a:lstStyle/>
        <a:p>
          <a:endParaRPr lang="en-US"/>
        </a:p>
      </dgm:t>
    </dgm:pt>
    <dgm:pt modelId="{A71878E1-C2AE-4026-A0BE-666109EE9243}" type="sibTrans" cxnId="{16F4CCA1-B792-4BCB-BA63-459C6EFBA9FB}">
      <dgm:prSet/>
      <dgm:spPr/>
      <dgm:t>
        <a:bodyPr/>
        <a:lstStyle/>
        <a:p>
          <a:endParaRPr lang="en-US"/>
        </a:p>
      </dgm:t>
    </dgm:pt>
    <dgm:pt modelId="{74C70F33-842D-41B8-83CF-834617AD59F7}">
      <dgm:prSet custT="1"/>
      <dgm:spPr/>
      <dgm:t>
        <a:bodyPr/>
        <a:lstStyle/>
        <a:p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Gustavo </a:t>
          </a:r>
          <a:r>
            <a:rPr lang="es-PR" sz="24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Herminda</a:t>
          </a:r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Cela (CIC </a:t>
          </a:r>
          <a:r>
            <a:rPr lang="es-PR" sz="24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Construction</a:t>
          </a:r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)</a:t>
          </a:r>
        </a:p>
        <a:p>
          <a:r>
            <a:rPr lang="es-P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$5,000 a los Republicanos</a:t>
          </a:r>
        </a:p>
        <a:p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$927,000 </a:t>
          </a:r>
          <a:r>
            <a:rPr lang="es-P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gm:t>
    </dgm:pt>
    <dgm:pt modelId="{E7798A31-8FD3-4B5E-A192-C9112EE382D7}" type="parTrans" cxnId="{C5C17F48-79FB-46A5-92C5-91233FE93188}">
      <dgm:prSet/>
      <dgm:spPr/>
      <dgm:t>
        <a:bodyPr/>
        <a:lstStyle/>
        <a:p>
          <a:endParaRPr lang="en-US"/>
        </a:p>
      </dgm:t>
    </dgm:pt>
    <dgm:pt modelId="{08AFD24D-6B66-48A7-9F20-584F870454EB}" type="sibTrans" cxnId="{C5C17F48-79FB-46A5-92C5-91233FE93188}">
      <dgm:prSet/>
      <dgm:spPr/>
      <dgm:t>
        <a:bodyPr/>
        <a:lstStyle/>
        <a:p>
          <a:endParaRPr lang="en-US"/>
        </a:p>
      </dgm:t>
    </dgm:pt>
    <dgm:pt modelId="{CDE85483-4FA9-483D-948A-126B13EEFB2E}" type="pres">
      <dgm:prSet presAssocID="{4087DF7F-BC31-4D09-8CBE-5FA86DB1A8A8}" presName="Name0" presStyleCnt="0">
        <dgm:presLayoutVars>
          <dgm:chMax val="7"/>
          <dgm:chPref val="7"/>
          <dgm:dir/>
        </dgm:presLayoutVars>
      </dgm:prSet>
      <dgm:spPr/>
    </dgm:pt>
    <dgm:pt modelId="{961C1DBF-157C-47BE-BFF0-FF436CDAE1CD}" type="pres">
      <dgm:prSet presAssocID="{4087DF7F-BC31-4D09-8CBE-5FA86DB1A8A8}" presName="Name1" presStyleCnt="0"/>
      <dgm:spPr/>
    </dgm:pt>
    <dgm:pt modelId="{E2B49AFB-1E4A-429C-AC56-1AA3422D8338}" type="pres">
      <dgm:prSet presAssocID="{4087DF7F-BC31-4D09-8CBE-5FA86DB1A8A8}" presName="cycle" presStyleCnt="0"/>
      <dgm:spPr/>
    </dgm:pt>
    <dgm:pt modelId="{B308E5FB-9F6F-441F-AD68-6A1631669ED2}" type="pres">
      <dgm:prSet presAssocID="{4087DF7F-BC31-4D09-8CBE-5FA86DB1A8A8}" presName="srcNode" presStyleLbl="node1" presStyleIdx="0" presStyleCnt="4"/>
      <dgm:spPr/>
    </dgm:pt>
    <dgm:pt modelId="{FF63013D-4F19-423D-90BB-B082C9AE6640}" type="pres">
      <dgm:prSet presAssocID="{4087DF7F-BC31-4D09-8CBE-5FA86DB1A8A8}" presName="conn" presStyleLbl="parChTrans1D2" presStyleIdx="0" presStyleCnt="1"/>
      <dgm:spPr/>
    </dgm:pt>
    <dgm:pt modelId="{8E3861B0-9213-4790-A306-373E2F8378BB}" type="pres">
      <dgm:prSet presAssocID="{4087DF7F-BC31-4D09-8CBE-5FA86DB1A8A8}" presName="extraNode" presStyleLbl="node1" presStyleIdx="0" presStyleCnt="4"/>
      <dgm:spPr/>
    </dgm:pt>
    <dgm:pt modelId="{3257C458-4892-4118-B30A-3C8CF07486E6}" type="pres">
      <dgm:prSet presAssocID="{4087DF7F-BC31-4D09-8CBE-5FA86DB1A8A8}" presName="dstNode" presStyleLbl="node1" presStyleIdx="0" presStyleCnt="4"/>
      <dgm:spPr/>
    </dgm:pt>
    <dgm:pt modelId="{180F512E-423B-4F82-B080-CD070D73B330}" type="pres">
      <dgm:prSet presAssocID="{313F08CE-7CDA-4CA5-A1B4-978FE4A5098E}" presName="text_1" presStyleLbl="node1" presStyleIdx="0" presStyleCnt="4" custScaleY="14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7648E-E396-4F6D-A009-06E20343E062}" type="pres">
      <dgm:prSet presAssocID="{313F08CE-7CDA-4CA5-A1B4-978FE4A5098E}" presName="accent_1" presStyleCnt="0"/>
      <dgm:spPr/>
    </dgm:pt>
    <dgm:pt modelId="{B7DDF268-3D04-4A27-AB1E-17788A49C5B3}" type="pres">
      <dgm:prSet presAssocID="{313F08CE-7CDA-4CA5-A1B4-978FE4A5098E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A3DDA6-5D54-4E47-93D1-ECE8192632AB}" type="pres">
      <dgm:prSet presAssocID="{5A362E81-02E0-407D-ABC6-0919FF851DCB}" presName="text_2" presStyleLbl="node1" presStyleIdx="1" presStyleCnt="4" custScaleY="133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E12C7-8F3B-4496-8D3C-1CE44B7FC9EC}" type="pres">
      <dgm:prSet presAssocID="{5A362E81-02E0-407D-ABC6-0919FF851DCB}" presName="accent_2" presStyleCnt="0"/>
      <dgm:spPr/>
    </dgm:pt>
    <dgm:pt modelId="{E9DF0AE0-9586-4B06-A014-6AD9ED1001B5}" type="pres">
      <dgm:prSet presAssocID="{5A362E81-02E0-407D-ABC6-0919FF851DCB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A8853F-FF07-4489-8182-D850DF90495E}" type="pres">
      <dgm:prSet presAssocID="{D434FE3E-DF62-4365-9469-825A2B529CA5}" presName="text_3" presStyleLbl="node1" presStyleIdx="2" presStyleCnt="4" custScaleY="139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11902-3868-45E9-871D-196364B3570D}" type="pres">
      <dgm:prSet presAssocID="{D434FE3E-DF62-4365-9469-825A2B529CA5}" presName="accent_3" presStyleCnt="0"/>
      <dgm:spPr/>
    </dgm:pt>
    <dgm:pt modelId="{EE0E41F2-F799-43C6-A570-AE7AFFBD4E1B}" type="pres">
      <dgm:prSet presAssocID="{D434FE3E-DF62-4365-9469-825A2B529CA5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54D2CF-FDCF-4295-BC9B-1C463F123ACF}" type="pres">
      <dgm:prSet presAssocID="{74C70F33-842D-41B8-83CF-834617AD59F7}" presName="text_4" presStyleLbl="node1" presStyleIdx="3" presStyleCnt="4" custScaleY="137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16949-3A08-42C1-8D3D-B48AEC81AC57}" type="pres">
      <dgm:prSet presAssocID="{74C70F33-842D-41B8-83CF-834617AD59F7}" presName="accent_4" presStyleCnt="0"/>
      <dgm:spPr/>
    </dgm:pt>
    <dgm:pt modelId="{8C95ACF6-8200-441A-A3E4-E737C2644BEC}" type="pres">
      <dgm:prSet presAssocID="{74C70F33-842D-41B8-83CF-834617AD59F7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5C17F48-79FB-46A5-92C5-91233FE93188}" srcId="{4087DF7F-BC31-4D09-8CBE-5FA86DB1A8A8}" destId="{74C70F33-842D-41B8-83CF-834617AD59F7}" srcOrd="3" destOrd="0" parTransId="{E7798A31-8FD3-4B5E-A192-C9112EE382D7}" sibTransId="{08AFD24D-6B66-48A7-9F20-584F870454EB}"/>
    <dgm:cxn modelId="{E3156967-6766-4548-8662-F6B25124ECF5}" type="presOf" srcId="{D434FE3E-DF62-4365-9469-825A2B529CA5}" destId="{D3A8853F-FF07-4489-8182-D850DF90495E}" srcOrd="0" destOrd="0" presId="urn:microsoft.com/office/officeart/2008/layout/VerticalCurvedList"/>
    <dgm:cxn modelId="{1A1CEE42-5988-4220-9EAB-AC422603DC6C}" type="presOf" srcId="{4087DF7F-BC31-4D09-8CBE-5FA86DB1A8A8}" destId="{CDE85483-4FA9-483D-948A-126B13EEFB2E}" srcOrd="0" destOrd="0" presId="urn:microsoft.com/office/officeart/2008/layout/VerticalCurvedList"/>
    <dgm:cxn modelId="{819F4B29-A586-48C8-90EA-9EBCCC5A83A3}" srcId="{4087DF7F-BC31-4D09-8CBE-5FA86DB1A8A8}" destId="{5A362E81-02E0-407D-ABC6-0919FF851DCB}" srcOrd="1" destOrd="0" parTransId="{BA195EF5-7785-4B17-980F-B7C57899483B}" sibTransId="{FB7FDFA1-C8B8-4316-AF8C-E6A92C0AE1C6}"/>
    <dgm:cxn modelId="{41999991-7AB4-4E4D-8F60-5A8A422062D2}" type="presOf" srcId="{313F08CE-7CDA-4CA5-A1B4-978FE4A5098E}" destId="{180F512E-423B-4F82-B080-CD070D73B330}" srcOrd="0" destOrd="0" presId="urn:microsoft.com/office/officeart/2008/layout/VerticalCurvedList"/>
    <dgm:cxn modelId="{F50CED7D-6C12-4F2E-81D5-7040E8004279}" srcId="{4087DF7F-BC31-4D09-8CBE-5FA86DB1A8A8}" destId="{313F08CE-7CDA-4CA5-A1B4-978FE4A5098E}" srcOrd="0" destOrd="0" parTransId="{FFE32A37-4355-4DB0-B958-586EE0C4B4E3}" sibTransId="{D4257566-5070-44C4-A852-615C4E4E111E}"/>
    <dgm:cxn modelId="{E3DA191A-D324-44DA-AC83-A0A6264433AE}" type="presOf" srcId="{74C70F33-842D-41B8-83CF-834617AD59F7}" destId="{7B54D2CF-FDCF-4295-BC9B-1C463F123ACF}" srcOrd="0" destOrd="0" presId="urn:microsoft.com/office/officeart/2008/layout/VerticalCurvedList"/>
    <dgm:cxn modelId="{62F2B520-3B21-4D0C-872D-026DD8C538F5}" type="presOf" srcId="{5A362E81-02E0-407D-ABC6-0919FF851DCB}" destId="{F9A3DDA6-5D54-4E47-93D1-ECE8192632AB}" srcOrd="0" destOrd="0" presId="urn:microsoft.com/office/officeart/2008/layout/VerticalCurvedList"/>
    <dgm:cxn modelId="{16F4CCA1-B792-4BCB-BA63-459C6EFBA9FB}" srcId="{4087DF7F-BC31-4D09-8CBE-5FA86DB1A8A8}" destId="{D434FE3E-DF62-4365-9469-825A2B529CA5}" srcOrd="2" destOrd="0" parTransId="{A52C6AA8-21BA-49CA-A856-B55E9A970B48}" sibTransId="{A71878E1-C2AE-4026-A0BE-666109EE9243}"/>
    <dgm:cxn modelId="{8F6E6C64-7A51-4164-BE8E-424EB35788E5}" type="presOf" srcId="{D4257566-5070-44C4-A852-615C4E4E111E}" destId="{FF63013D-4F19-423D-90BB-B082C9AE6640}" srcOrd="0" destOrd="0" presId="urn:microsoft.com/office/officeart/2008/layout/VerticalCurvedList"/>
    <dgm:cxn modelId="{6D3AAECA-4EC1-4330-BCC1-C0E889E16B3D}" type="presParOf" srcId="{CDE85483-4FA9-483D-948A-126B13EEFB2E}" destId="{961C1DBF-157C-47BE-BFF0-FF436CDAE1CD}" srcOrd="0" destOrd="0" presId="urn:microsoft.com/office/officeart/2008/layout/VerticalCurvedList"/>
    <dgm:cxn modelId="{D23D9721-15A5-4FBC-AEF2-3772E846A5FA}" type="presParOf" srcId="{961C1DBF-157C-47BE-BFF0-FF436CDAE1CD}" destId="{E2B49AFB-1E4A-429C-AC56-1AA3422D8338}" srcOrd="0" destOrd="0" presId="urn:microsoft.com/office/officeart/2008/layout/VerticalCurvedList"/>
    <dgm:cxn modelId="{1CCB8A0E-4277-428F-B20E-CCD85D3A46CB}" type="presParOf" srcId="{E2B49AFB-1E4A-429C-AC56-1AA3422D8338}" destId="{B308E5FB-9F6F-441F-AD68-6A1631669ED2}" srcOrd="0" destOrd="0" presId="urn:microsoft.com/office/officeart/2008/layout/VerticalCurvedList"/>
    <dgm:cxn modelId="{0A4D51F7-AF9A-49BE-9F3C-675764DB156A}" type="presParOf" srcId="{E2B49AFB-1E4A-429C-AC56-1AA3422D8338}" destId="{FF63013D-4F19-423D-90BB-B082C9AE6640}" srcOrd="1" destOrd="0" presId="urn:microsoft.com/office/officeart/2008/layout/VerticalCurvedList"/>
    <dgm:cxn modelId="{E5B1CB71-8123-4AAF-A697-364788F9EBA6}" type="presParOf" srcId="{E2B49AFB-1E4A-429C-AC56-1AA3422D8338}" destId="{8E3861B0-9213-4790-A306-373E2F8378BB}" srcOrd="2" destOrd="0" presId="urn:microsoft.com/office/officeart/2008/layout/VerticalCurvedList"/>
    <dgm:cxn modelId="{8BA1BF93-E8AB-4FDC-A2AE-98784DFB7839}" type="presParOf" srcId="{E2B49AFB-1E4A-429C-AC56-1AA3422D8338}" destId="{3257C458-4892-4118-B30A-3C8CF07486E6}" srcOrd="3" destOrd="0" presId="urn:microsoft.com/office/officeart/2008/layout/VerticalCurvedList"/>
    <dgm:cxn modelId="{68D2CA6E-2EF1-45F8-A3E3-D6FB807D6D36}" type="presParOf" srcId="{961C1DBF-157C-47BE-BFF0-FF436CDAE1CD}" destId="{180F512E-423B-4F82-B080-CD070D73B330}" srcOrd="1" destOrd="0" presId="urn:microsoft.com/office/officeart/2008/layout/VerticalCurvedList"/>
    <dgm:cxn modelId="{018947BC-9EF7-4820-B88D-79DFD81B3332}" type="presParOf" srcId="{961C1DBF-157C-47BE-BFF0-FF436CDAE1CD}" destId="{C057648E-E396-4F6D-A009-06E20343E062}" srcOrd="2" destOrd="0" presId="urn:microsoft.com/office/officeart/2008/layout/VerticalCurvedList"/>
    <dgm:cxn modelId="{16FBA8E2-115E-4BAE-BAE2-4E6590FBD95A}" type="presParOf" srcId="{C057648E-E396-4F6D-A009-06E20343E062}" destId="{B7DDF268-3D04-4A27-AB1E-17788A49C5B3}" srcOrd="0" destOrd="0" presId="urn:microsoft.com/office/officeart/2008/layout/VerticalCurvedList"/>
    <dgm:cxn modelId="{D317E139-1DEC-49F1-B86F-EC265BB7311D}" type="presParOf" srcId="{961C1DBF-157C-47BE-BFF0-FF436CDAE1CD}" destId="{F9A3DDA6-5D54-4E47-93D1-ECE8192632AB}" srcOrd="3" destOrd="0" presId="urn:microsoft.com/office/officeart/2008/layout/VerticalCurvedList"/>
    <dgm:cxn modelId="{84099466-B6BE-4740-B7FB-2E9090C2E78E}" type="presParOf" srcId="{961C1DBF-157C-47BE-BFF0-FF436CDAE1CD}" destId="{5D2E12C7-8F3B-4496-8D3C-1CE44B7FC9EC}" srcOrd="4" destOrd="0" presId="urn:microsoft.com/office/officeart/2008/layout/VerticalCurvedList"/>
    <dgm:cxn modelId="{4A250D1C-5B28-4DA4-A42A-D268FD5C7AD5}" type="presParOf" srcId="{5D2E12C7-8F3B-4496-8D3C-1CE44B7FC9EC}" destId="{E9DF0AE0-9586-4B06-A014-6AD9ED1001B5}" srcOrd="0" destOrd="0" presId="urn:microsoft.com/office/officeart/2008/layout/VerticalCurvedList"/>
    <dgm:cxn modelId="{2CD37BD7-E36D-47B9-BB9F-850B9EF41999}" type="presParOf" srcId="{961C1DBF-157C-47BE-BFF0-FF436CDAE1CD}" destId="{D3A8853F-FF07-4489-8182-D850DF90495E}" srcOrd="5" destOrd="0" presId="urn:microsoft.com/office/officeart/2008/layout/VerticalCurvedList"/>
    <dgm:cxn modelId="{AAED2F9E-15F9-4836-AE12-E93B3835039E}" type="presParOf" srcId="{961C1DBF-157C-47BE-BFF0-FF436CDAE1CD}" destId="{E7511902-3868-45E9-871D-196364B3570D}" srcOrd="6" destOrd="0" presId="urn:microsoft.com/office/officeart/2008/layout/VerticalCurvedList"/>
    <dgm:cxn modelId="{A7517720-10D5-4031-AE5B-B9D1224F9ED8}" type="presParOf" srcId="{E7511902-3868-45E9-871D-196364B3570D}" destId="{EE0E41F2-F799-43C6-A570-AE7AFFBD4E1B}" srcOrd="0" destOrd="0" presId="urn:microsoft.com/office/officeart/2008/layout/VerticalCurvedList"/>
    <dgm:cxn modelId="{01892A58-CCF6-4099-A53B-D5023F4E2650}" type="presParOf" srcId="{961C1DBF-157C-47BE-BFF0-FF436CDAE1CD}" destId="{7B54D2CF-FDCF-4295-BC9B-1C463F123ACF}" srcOrd="7" destOrd="0" presId="urn:microsoft.com/office/officeart/2008/layout/VerticalCurvedList"/>
    <dgm:cxn modelId="{4E6BD865-B2EE-43A1-A3B8-DB14193AC012}" type="presParOf" srcId="{961C1DBF-157C-47BE-BFF0-FF436CDAE1CD}" destId="{42216949-3A08-42C1-8D3D-B48AEC81AC57}" srcOrd="8" destOrd="0" presId="urn:microsoft.com/office/officeart/2008/layout/VerticalCurvedList"/>
    <dgm:cxn modelId="{C7995B4B-2306-432C-AC5E-9129B31568A9}" type="presParOf" srcId="{42216949-3A08-42C1-8D3D-B48AEC81AC57}" destId="{8C95ACF6-8200-441A-A3E4-E737C2644B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87DF7F-BC31-4D09-8CBE-5FA86DB1A8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F08CE-7CDA-4CA5-A1B4-978FE4A5098E}">
      <dgm:prSet phldrT="[Text]" custT="1"/>
      <dgm:spPr/>
      <dgm:t>
        <a:bodyPr/>
        <a:lstStyle/>
        <a:p>
          <a:r>
            <a:rPr lang="es-PR" sz="28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Parkside</a:t>
          </a:r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28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Consulting</a:t>
          </a:r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(CSA </a:t>
          </a:r>
          <a:r>
            <a:rPr lang="es-PR" sz="28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Architects</a:t>
          </a:r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)</a:t>
          </a:r>
        </a:p>
        <a:p>
          <a:r>
            <a:rPr lang="es-P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$15,000 a los Republicanos </a:t>
          </a:r>
        </a:p>
        <a:p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$127 MILLONES </a:t>
          </a:r>
          <a:r>
            <a:rPr lang="es-P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gm:t>
    </dgm:pt>
    <dgm:pt modelId="{FFE32A37-4355-4DB0-B958-586EE0C4B4E3}" type="parTrans" cxnId="{F50CED7D-6C12-4F2E-81D5-7040E8004279}">
      <dgm:prSet/>
      <dgm:spPr/>
      <dgm:t>
        <a:bodyPr/>
        <a:lstStyle/>
        <a:p>
          <a:endParaRPr lang="en-US"/>
        </a:p>
      </dgm:t>
    </dgm:pt>
    <dgm:pt modelId="{D4257566-5070-44C4-A852-615C4E4E111E}" type="sibTrans" cxnId="{F50CED7D-6C12-4F2E-81D5-7040E8004279}">
      <dgm:prSet/>
      <dgm:spPr/>
      <dgm:t>
        <a:bodyPr/>
        <a:lstStyle/>
        <a:p>
          <a:endParaRPr lang="en-US"/>
        </a:p>
      </dgm:t>
    </dgm:pt>
    <dgm:pt modelId="{5A362E81-02E0-407D-ABC6-0919FF851DCB}">
      <dgm:prSet phldrT="[Text]" custT="1"/>
      <dgm:spPr/>
      <dgm:t>
        <a:bodyPr/>
        <a:lstStyle/>
        <a:p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José Toledo (Toledo &amp; Toledo)</a:t>
          </a:r>
        </a:p>
        <a:p>
          <a:r>
            <a:rPr lang="es-P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$10,000 a los Republicanos</a:t>
          </a:r>
        </a:p>
        <a:p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$11.3 MILLONES</a:t>
          </a:r>
          <a:r>
            <a:rPr lang="es-P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gm:t>
    </dgm:pt>
    <dgm:pt modelId="{BA195EF5-7785-4B17-980F-B7C57899483B}" type="parTrans" cxnId="{819F4B29-A586-48C8-90EA-9EBCCC5A83A3}">
      <dgm:prSet/>
      <dgm:spPr/>
      <dgm:t>
        <a:bodyPr/>
        <a:lstStyle/>
        <a:p>
          <a:endParaRPr lang="en-US"/>
        </a:p>
      </dgm:t>
    </dgm:pt>
    <dgm:pt modelId="{FB7FDFA1-C8B8-4316-AF8C-E6A92C0AE1C6}" type="sibTrans" cxnId="{819F4B29-A586-48C8-90EA-9EBCCC5A83A3}">
      <dgm:prSet/>
      <dgm:spPr/>
      <dgm:t>
        <a:bodyPr/>
        <a:lstStyle/>
        <a:p>
          <a:endParaRPr lang="en-US"/>
        </a:p>
      </dgm:t>
    </dgm:pt>
    <dgm:pt modelId="{D434FE3E-DF62-4365-9469-825A2B529CA5}">
      <dgm:prSet phldrT="[Text]" custT="1"/>
      <dgm:spPr/>
      <dgm:t>
        <a:bodyPr/>
        <a:lstStyle/>
        <a:p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Lord Electric </a:t>
          </a:r>
          <a:r>
            <a:rPr lang="es-PR" sz="28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Company</a:t>
          </a:r>
          <a:endParaRPr lang="es-PR" sz="28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  <a:p>
          <a:r>
            <a:rPr lang="es-P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$2,000 a los Republicanos</a:t>
          </a:r>
        </a:p>
        <a:p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</a:t>
          </a:r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5 MILLONES</a:t>
          </a:r>
          <a:r>
            <a:rPr lang="es-P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gm:t>
    </dgm:pt>
    <dgm:pt modelId="{A52C6AA8-21BA-49CA-A856-B55E9A970B48}" type="parTrans" cxnId="{16F4CCA1-B792-4BCB-BA63-459C6EFBA9FB}">
      <dgm:prSet/>
      <dgm:spPr/>
      <dgm:t>
        <a:bodyPr/>
        <a:lstStyle/>
        <a:p>
          <a:endParaRPr lang="en-US"/>
        </a:p>
      </dgm:t>
    </dgm:pt>
    <dgm:pt modelId="{A71878E1-C2AE-4026-A0BE-666109EE9243}" type="sibTrans" cxnId="{16F4CCA1-B792-4BCB-BA63-459C6EFBA9FB}">
      <dgm:prSet/>
      <dgm:spPr/>
      <dgm:t>
        <a:bodyPr/>
        <a:lstStyle/>
        <a:p>
          <a:endParaRPr lang="en-US"/>
        </a:p>
      </dgm:t>
    </dgm:pt>
    <dgm:pt modelId="{74C70F33-842D-41B8-83CF-834617AD59F7}">
      <dgm:prSet custT="1"/>
      <dgm:spPr/>
      <dgm:t>
        <a:bodyPr/>
        <a:lstStyle/>
        <a:p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Aquino, De </a:t>
          </a:r>
          <a:r>
            <a:rPr lang="es-PR" sz="24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Cordova</a:t>
          </a:r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, Alfaro &amp; Co.</a:t>
          </a:r>
        </a:p>
        <a:p>
          <a:r>
            <a:rPr lang="es-P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$4,000 a los Republicanos</a:t>
          </a:r>
        </a:p>
        <a:p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$3.8 MILLONES </a:t>
          </a:r>
          <a:r>
            <a:rPr lang="es-P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gm:t>
    </dgm:pt>
    <dgm:pt modelId="{E7798A31-8FD3-4B5E-A192-C9112EE382D7}" type="parTrans" cxnId="{C5C17F48-79FB-46A5-92C5-91233FE93188}">
      <dgm:prSet/>
      <dgm:spPr/>
      <dgm:t>
        <a:bodyPr/>
        <a:lstStyle/>
        <a:p>
          <a:endParaRPr lang="en-US"/>
        </a:p>
      </dgm:t>
    </dgm:pt>
    <dgm:pt modelId="{08AFD24D-6B66-48A7-9F20-584F870454EB}" type="sibTrans" cxnId="{C5C17F48-79FB-46A5-92C5-91233FE93188}">
      <dgm:prSet/>
      <dgm:spPr/>
      <dgm:t>
        <a:bodyPr/>
        <a:lstStyle/>
        <a:p>
          <a:endParaRPr lang="en-US"/>
        </a:p>
      </dgm:t>
    </dgm:pt>
    <dgm:pt modelId="{CDE85483-4FA9-483D-948A-126B13EEFB2E}" type="pres">
      <dgm:prSet presAssocID="{4087DF7F-BC31-4D09-8CBE-5FA86DB1A8A8}" presName="Name0" presStyleCnt="0">
        <dgm:presLayoutVars>
          <dgm:chMax val="7"/>
          <dgm:chPref val="7"/>
          <dgm:dir/>
        </dgm:presLayoutVars>
      </dgm:prSet>
      <dgm:spPr/>
    </dgm:pt>
    <dgm:pt modelId="{961C1DBF-157C-47BE-BFF0-FF436CDAE1CD}" type="pres">
      <dgm:prSet presAssocID="{4087DF7F-BC31-4D09-8CBE-5FA86DB1A8A8}" presName="Name1" presStyleCnt="0"/>
      <dgm:spPr/>
    </dgm:pt>
    <dgm:pt modelId="{E2B49AFB-1E4A-429C-AC56-1AA3422D8338}" type="pres">
      <dgm:prSet presAssocID="{4087DF7F-BC31-4D09-8CBE-5FA86DB1A8A8}" presName="cycle" presStyleCnt="0"/>
      <dgm:spPr/>
    </dgm:pt>
    <dgm:pt modelId="{B308E5FB-9F6F-441F-AD68-6A1631669ED2}" type="pres">
      <dgm:prSet presAssocID="{4087DF7F-BC31-4D09-8CBE-5FA86DB1A8A8}" presName="srcNode" presStyleLbl="node1" presStyleIdx="0" presStyleCnt="4"/>
      <dgm:spPr/>
    </dgm:pt>
    <dgm:pt modelId="{FF63013D-4F19-423D-90BB-B082C9AE6640}" type="pres">
      <dgm:prSet presAssocID="{4087DF7F-BC31-4D09-8CBE-5FA86DB1A8A8}" presName="conn" presStyleLbl="parChTrans1D2" presStyleIdx="0" presStyleCnt="1"/>
      <dgm:spPr/>
    </dgm:pt>
    <dgm:pt modelId="{8E3861B0-9213-4790-A306-373E2F8378BB}" type="pres">
      <dgm:prSet presAssocID="{4087DF7F-BC31-4D09-8CBE-5FA86DB1A8A8}" presName="extraNode" presStyleLbl="node1" presStyleIdx="0" presStyleCnt="4"/>
      <dgm:spPr/>
    </dgm:pt>
    <dgm:pt modelId="{3257C458-4892-4118-B30A-3C8CF07486E6}" type="pres">
      <dgm:prSet presAssocID="{4087DF7F-BC31-4D09-8CBE-5FA86DB1A8A8}" presName="dstNode" presStyleLbl="node1" presStyleIdx="0" presStyleCnt="4"/>
      <dgm:spPr/>
    </dgm:pt>
    <dgm:pt modelId="{180F512E-423B-4F82-B080-CD070D73B330}" type="pres">
      <dgm:prSet presAssocID="{313F08CE-7CDA-4CA5-A1B4-978FE4A5098E}" presName="text_1" presStyleLbl="node1" presStyleIdx="0" presStyleCnt="4" custScaleY="14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7648E-E396-4F6D-A009-06E20343E062}" type="pres">
      <dgm:prSet presAssocID="{313F08CE-7CDA-4CA5-A1B4-978FE4A5098E}" presName="accent_1" presStyleCnt="0"/>
      <dgm:spPr/>
    </dgm:pt>
    <dgm:pt modelId="{B7DDF268-3D04-4A27-AB1E-17788A49C5B3}" type="pres">
      <dgm:prSet presAssocID="{313F08CE-7CDA-4CA5-A1B4-978FE4A5098E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A3DDA6-5D54-4E47-93D1-ECE8192632AB}" type="pres">
      <dgm:prSet presAssocID="{5A362E81-02E0-407D-ABC6-0919FF851DCB}" presName="text_2" presStyleLbl="node1" presStyleIdx="1" presStyleCnt="4" custScaleY="133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E12C7-8F3B-4496-8D3C-1CE44B7FC9EC}" type="pres">
      <dgm:prSet presAssocID="{5A362E81-02E0-407D-ABC6-0919FF851DCB}" presName="accent_2" presStyleCnt="0"/>
      <dgm:spPr/>
    </dgm:pt>
    <dgm:pt modelId="{E9DF0AE0-9586-4B06-A014-6AD9ED1001B5}" type="pres">
      <dgm:prSet presAssocID="{5A362E81-02E0-407D-ABC6-0919FF851DCB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A8853F-FF07-4489-8182-D850DF90495E}" type="pres">
      <dgm:prSet presAssocID="{D434FE3E-DF62-4365-9469-825A2B529CA5}" presName="text_3" presStyleLbl="node1" presStyleIdx="2" presStyleCnt="4" custScaleY="139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11902-3868-45E9-871D-196364B3570D}" type="pres">
      <dgm:prSet presAssocID="{D434FE3E-DF62-4365-9469-825A2B529CA5}" presName="accent_3" presStyleCnt="0"/>
      <dgm:spPr/>
    </dgm:pt>
    <dgm:pt modelId="{EE0E41F2-F799-43C6-A570-AE7AFFBD4E1B}" type="pres">
      <dgm:prSet presAssocID="{D434FE3E-DF62-4365-9469-825A2B529CA5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54D2CF-FDCF-4295-BC9B-1C463F123ACF}" type="pres">
      <dgm:prSet presAssocID="{74C70F33-842D-41B8-83CF-834617AD59F7}" presName="text_4" presStyleLbl="node1" presStyleIdx="3" presStyleCnt="4" custScaleY="137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16949-3A08-42C1-8D3D-B48AEC81AC57}" type="pres">
      <dgm:prSet presAssocID="{74C70F33-842D-41B8-83CF-834617AD59F7}" presName="accent_4" presStyleCnt="0"/>
      <dgm:spPr/>
    </dgm:pt>
    <dgm:pt modelId="{8C95ACF6-8200-441A-A3E4-E737C2644BEC}" type="pres">
      <dgm:prSet presAssocID="{74C70F33-842D-41B8-83CF-834617AD59F7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5C17F48-79FB-46A5-92C5-91233FE93188}" srcId="{4087DF7F-BC31-4D09-8CBE-5FA86DB1A8A8}" destId="{74C70F33-842D-41B8-83CF-834617AD59F7}" srcOrd="3" destOrd="0" parTransId="{E7798A31-8FD3-4B5E-A192-C9112EE382D7}" sibTransId="{08AFD24D-6B66-48A7-9F20-584F870454EB}"/>
    <dgm:cxn modelId="{819F4B29-A586-48C8-90EA-9EBCCC5A83A3}" srcId="{4087DF7F-BC31-4D09-8CBE-5FA86DB1A8A8}" destId="{5A362E81-02E0-407D-ABC6-0919FF851DCB}" srcOrd="1" destOrd="0" parTransId="{BA195EF5-7785-4B17-980F-B7C57899483B}" sibTransId="{FB7FDFA1-C8B8-4316-AF8C-E6A92C0AE1C6}"/>
    <dgm:cxn modelId="{B9D3D179-419B-4D51-937B-4202584A7075}" type="presOf" srcId="{313F08CE-7CDA-4CA5-A1B4-978FE4A5098E}" destId="{180F512E-423B-4F82-B080-CD070D73B330}" srcOrd="0" destOrd="0" presId="urn:microsoft.com/office/officeart/2008/layout/VerticalCurvedList"/>
    <dgm:cxn modelId="{6C0C9D1A-E571-4B81-9A52-B132507D4857}" type="presOf" srcId="{D4257566-5070-44C4-A852-615C4E4E111E}" destId="{FF63013D-4F19-423D-90BB-B082C9AE6640}" srcOrd="0" destOrd="0" presId="urn:microsoft.com/office/officeart/2008/layout/VerticalCurvedList"/>
    <dgm:cxn modelId="{F50CED7D-6C12-4F2E-81D5-7040E8004279}" srcId="{4087DF7F-BC31-4D09-8CBE-5FA86DB1A8A8}" destId="{313F08CE-7CDA-4CA5-A1B4-978FE4A5098E}" srcOrd="0" destOrd="0" parTransId="{FFE32A37-4355-4DB0-B958-586EE0C4B4E3}" sibTransId="{D4257566-5070-44C4-A852-615C4E4E111E}"/>
    <dgm:cxn modelId="{151CFABF-D9D9-4B7F-BC21-5026C32CDC53}" type="presOf" srcId="{D434FE3E-DF62-4365-9469-825A2B529CA5}" destId="{D3A8853F-FF07-4489-8182-D850DF90495E}" srcOrd="0" destOrd="0" presId="urn:microsoft.com/office/officeart/2008/layout/VerticalCurvedList"/>
    <dgm:cxn modelId="{9692AAA1-6F53-4234-BAC6-E955E5C38A3F}" type="presOf" srcId="{4087DF7F-BC31-4D09-8CBE-5FA86DB1A8A8}" destId="{CDE85483-4FA9-483D-948A-126B13EEFB2E}" srcOrd="0" destOrd="0" presId="urn:microsoft.com/office/officeart/2008/layout/VerticalCurvedList"/>
    <dgm:cxn modelId="{0EFF2FC6-F323-4CFA-A525-A72B72F7C6D2}" type="presOf" srcId="{5A362E81-02E0-407D-ABC6-0919FF851DCB}" destId="{F9A3DDA6-5D54-4E47-93D1-ECE8192632AB}" srcOrd="0" destOrd="0" presId="urn:microsoft.com/office/officeart/2008/layout/VerticalCurvedList"/>
    <dgm:cxn modelId="{33F60215-9908-4D9A-9553-6268B0F04BFB}" type="presOf" srcId="{74C70F33-842D-41B8-83CF-834617AD59F7}" destId="{7B54D2CF-FDCF-4295-BC9B-1C463F123ACF}" srcOrd="0" destOrd="0" presId="urn:microsoft.com/office/officeart/2008/layout/VerticalCurvedList"/>
    <dgm:cxn modelId="{16F4CCA1-B792-4BCB-BA63-459C6EFBA9FB}" srcId="{4087DF7F-BC31-4D09-8CBE-5FA86DB1A8A8}" destId="{D434FE3E-DF62-4365-9469-825A2B529CA5}" srcOrd="2" destOrd="0" parTransId="{A52C6AA8-21BA-49CA-A856-B55E9A970B48}" sibTransId="{A71878E1-C2AE-4026-A0BE-666109EE9243}"/>
    <dgm:cxn modelId="{5DBFAFEC-32D6-4370-BDA5-79F0DDA73475}" type="presParOf" srcId="{CDE85483-4FA9-483D-948A-126B13EEFB2E}" destId="{961C1DBF-157C-47BE-BFF0-FF436CDAE1CD}" srcOrd="0" destOrd="0" presId="urn:microsoft.com/office/officeart/2008/layout/VerticalCurvedList"/>
    <dgm:cxn modelId="{B78E65A6-B06B-4E1A-BB15-267C8B3E385E}" type="presParOf" srcId="{961C1DBF-157C-47BE-BFF0-FF436CDAE1CD}" destId="{E2B49AFB-1E4A-429C-AC56-1AA3422D8338}" srcOrd="0" destOrd="0" presId="urn:microsoft.com/office/officeart/2008/layout/VerticalCurvedList"/>
    <dgm:cxn modelId="{E82338CE-1D73-4156-A7E2-A984C28EC593}" type="presParOf" srcId="{E2B49AFB-1E4A-429C-AC56-1AA3422D8338}" destId="{B308E5FB-9F6F-441F-AD68-6A1631669ED2}" srcOrd="0" destOrd="0" presId="urn:microsoft.com/office/officeart/2008/layout/VerticalCurvedList"/>
    <dgm:cxn modelId="{7263A415-683E-4CA9-A2B0-A09C91A77046}" type="presParOf" srcId="{E2B49AFB-1E4A-429C-AC56-1AA3422D8338}" destId="{FF63013D-4F19-423D-90BB-B082C9AE6640}" srcOrd="1" destOrd="0" presId="urn:microsoft.com/office/officeart/2008/layout/VerticalCurvedList"/>
    <dgm:cxn modelId="{F60894AA-1859-4B6E-9682-4CC0DC675457}" type="presParOf" srcId="{E2B49AFB-1E4A-429C-AC56-1AA3422D8338}" destId="{8E3861B0-9213-4790-A306-373E2F8378BB}" srcOrd="2" destOrd="0" presId="urn:microsoft.com/office/officeart/2008/layout/VerticalCurvedList"/>
    <dgm:cxn modelId="{FA7ECFDC-F6DF-4698-91F2-E09AEEF9ED51}" type="presParOf" srcId="{E2B49AFB-1E4A-429C-AC56-1AA3422D8338}" destId="{3257C458-4892-4118-B30A-3C8CF07486E6}" srcOrd="3" destOrd="0" presId="urn:microsoft.com/office/officeart/2008/layout/VerticalCurvedList"/>
    <dgm:cxn modelId="{10E0012B-4280-45C2-9E53-F22C0BC22354}" type="presParOf" srcId="{961C1DBF-157C-47BE-BFF0-FF436CDAE1CD}" destId="{180F512E-423B-4F82-B080-CD070D73B330}" srcOrd="1" destOrd="0" presId="urn:microsoft.com/office/officeart/2008/layout/VerticalCurvedList"/>
    <dgm:cxn modelId="{67822B40-A106-42A8-97E0-F90907F45FB9}" type="presParOf" srcId="{961C1DBF-157C-47BE-BFF0-FF436CDAE1CD}" destId="{C057648E-E396-4F6D-A009-06E20343E062}" srcOrd="2" destOrd="0" presId="urn:microsoft.com/office/officeart/2008/layout/VerticalCurvedList"/>
    <dgm:cxn modelId="{F865DAFD-5E13-44FA-B02D-7E9068B98890}" type="presParOf" srcId="{C057648E-E396-4F6D-A009-06E20343E062}" destId="{B7DDF268-3D04-4A27-AB1E-17788A49C5B3}" srcOrd="0" destOrd="0" presId="urn:microsoft.com/office/officeart/2008/layout/VerticalCurvedList"/>
    <dgm:cxn modelId="{F9FE80A2-F5A1-4887-98A2-B1B6BBE2DACA}" type="presParOf" srcId="{961C1DBF-157C-47BE-BFF0-FF436CDAE1CD}" destId="{F9A3DDA6-5D54-4E47-93D1-ECE8192632AB}" srcOrd="3" destOrd="0" presId="urn:microsoft.com/office/officeart/2008/layout/VerticalCurvedList"/>
    <dgm:cxn modelId="{AAC49602-32FF-42DC-9F7A-4E09E16C95F3}" type="presParOf" srcId="{961C1DBF-157C-47BE-BFF0-FF436CDAE1CD}" destId="{5D2E12C7-8F3B-4496-8D3C-1CE44B7FC9EC}" srcOrd="4" destOrd="0" presId="urn:microsoft.com/office/officeart/2008/layout/VerticalCurvedList"/>
    <dgm:cxn modelId="{6DF17E6A-8385-4787-949D-B665C6B058C8}" type="presParOf" srcId="{5D2E12C7-8F3B-4496-8D3C-1CE44B7FC9EC}" destId="{E9DF0AE0-9586-4B06-A014-6AD9ED1001B5}" srcOrd="0" destOrd="0" presId="urn:microsoft.com/office/officeart/2008/layout/VerticalCurvedList"/>
    <dgm:cxn modelId="{754D7D13-7EC4-4149-B5FE-D05F43921A7B}" type="presParOf" srcId="{961C1DBF-157C-47BE-BFF0-FF436CDAE1CD}" destId="{D3A8853F-FF07-4489-8182-D850DF90495E}" srcOrd="5" destOrd="0" presId="urn:microsoft.com/office/officeart/2008/layout/VerticalCurvedList"/>
    <dgm:cxn modelId="{8B95DE37-6767-4337-B38C-5F836817A1B4}" type="presParOf" srcId="{961C1DBF-157C-47BE-BFF0-FF436CDAE1CD}" destId="{E7511902-3868-45E9-871D-196364B3570D}" srcOrd="6" destOrd="0" presId="urn:microsoft.com/office/officeart/2008/layout/VerticalCurvedList"/>
    <dgm:cxn modelId="{25962EC0-BB1C-43A0-A03A-6F4AED67F6C9}" type="presParOf" srcId="{E7511902-3868-45E9-871D-196364B3570D}" destId="{EE0E41F2-F799-43C6-A570-AE7AFFBD4E1B}" srcOrd="0" destOrd="0" presId="urn:microsoft.com/office/officeart/2008/layout/VerticalCurvedList"/>
    <dgm:cxn modelId="{DA9F78EE-B808-4529-BA3A-847EC64D655D}" type="presParOf" srcId="{961C1DBF-157C-47BE-BFF0-FF436CDAE1CD}" destId="{7B54D2CF-FDCF-4295-BC9B-1C463F123ACF}" srcOrd="7" destOrd="0" presId="urn:microsoft.com/office/officeart/2008/layout/VerticalCurvedList"/>
    <dgm:cxn modelId="{A99EF296-B581-4467-9223-1FA32D4EAA6F}" type="presParOf" srcId="{961C1DBF-157C-47BE-BFF0-FF436CDAE1CD}" destId="{42216949-3A08-42C1-8D3D-B48AEC81AC57}" srcOrd="8" destOrd="0" presId="urn:microsoft.com/office/officeart/2008/layout/VerticalCurvedList"/>
    <dgm:cxn modelId="{3795EBEA-AC9B-4695-831B-F48586A4F98E}" type="presParOf" srcId="{42216949-3A08-42C1-8D3D-B48AEC81AC57}" destId="{8C95ACF6-8200-441A-A3E4-E737C2644B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87DF7F-BC31-4D09-8CBE-5FA86DB1A8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F08CE-7CDA-4CA5-A1B4-978FE4A5098E}">
      <dgm:prSet phldrT="[Text]" custT="1"/>
      <dgm:spPr/>
      <dgm:t>
        <a:bodyPr/>
        <a:lstStyle/>
        <a:p>
          <a:r>
            <a:rPr lang="es-PR" sz="28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Housing</a:t>
          </a:r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28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Promoters</a:t>
          </a:r>
          <a:endParaRPr lang="es-PR" sz="28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  <a:p>
          <a:r>
            <a:rPr lang="es-P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$1,000 a los Republicanos </a:t>
          </a:r>
        </a:p>
        <a:p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$5.4 MILLONES </a:t>
          </a:r>
          <a:r>
            <a:rPr lang="es-P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gm:t>
    </dgm:pt>
    <dgm:pt modelId="{FFE32A37-4355-4DB0-B958-586EE0C4B4E3}" type="parTrans" cxnId="{F50CED7D-6C12-4F2E-81D5-7040E8004279}">
      <dgm:prSet/>
      <dgm:spPr/>
      <dgm:t>
        <a:bodyPr/>
        <a:lstStyle/>
        <a:p>
          <a:endParaRPr lang="en-US"/>
        </a:p>
      </dgm:t>
    </dgm:pt>
    <dgm:pt modelId="{D4257566-5070-44C4-A852-615C4E4E111E}" type="sibTrans" cxnId="{F50CED7D-6C12-4F2E-81D5-7040E8004279}">
      <dgm:prSet/>
      <dgm:spPr/>
      <dgm:t>
        <a:bodyPr/>
        <a:lstStyle/>
        <a:p>
          <a:endParaRPr lang="en-US"/>
        </a:p>
      </dgm:t>
    </dgm:pt>
    <dgm:pt modelId="{5A362E81-02E0-407D-ABC6-0919FF851DCB}">
      <dgm:prSet phldrT="[Text]" custT="1"/>
      <dgm:spPr/>
      <dgm:t>
        <a:bodyPr/>
        <a:lstStyle/>
        <a:p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St. James Security</a:t>
          </a:r>
        </a:p>
        <a:p>
          <a:r>
            <a:rPr lang="es-P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$13,000 a los Republicanos</a:t>
          </a:r>
        </a:p>
        <a:p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$105 MILLONES</a:t>
          </a:r>
          <a:r>
            <a:rPr lang="es-P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gm:t>
    </dgm:pt>
    <dgm:pt modelId="{BA195EF5-7785-4B17-980F-B7C57899483B}" type="parTrans" cxnId="{819F4B29-A586-48C8-90EA-9EBCCC5A83A3}">
      <dgm:prSet/>
      <dgm:spPr/>
      <dgm:t>
        <a:bodyPr/>
        <a:lstStyle/>
        <a:p>
          <a:endParaRPr lang="en-US"/>
        </a:p>
      </dgm:t>
    </dgm:pt>
    <dgm:pt modelId="{FB7FDFA1-C8B8-4316-AF8C-E6A92C0AE1C6}" type="sibTrans" cxnId="{819F4B29-A586-48C8-90EA-9EBCCC5A83A3}">
      <dgm:prSet/>
      <dgm:spPr/>
      <dgm:t>
        <a:bodyPr/>
        <a:lstStyle/>
        <a:p>
          <a:endParaRPr lang="en-US"/>
        </a:p>
      </dgm:t>
    </dgm:pt>
    <dgm:pt modelId="{D434FE3E-DF62-4365-9469-825A2B529CA5}">
      <dgm:prSet phldrT="[Text]" custT="1"/>
      <dgm:spPr/>
      <dgm:t>
        <a:bodyPr/>
        <a:lstStyle/>
        <a:p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Edwin Rivera (Rivera </a:t>
          </a:r>
          <a:r>
            <a:rPr lang="es-PR" sz="28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Brokers</a:t>
          </a:r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)</a:t>
          </a:r>
        </a:p>
        <a:p>
          <a:r>
            <a:rPr lang="es-P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$2,500 a los Republicanos</a:t>
          </a:r>
        </a:p>
        <a:p>
          <a:r>
            <a:rPr lang="es-P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$2.4</a:t>
          </a:r>
          <a:r>
            <a:rPr lang="es-PR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MILLONES </a:t>
          </a:r>
          <a:r>
            <a:rPr lang="es-P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gm:t>
    </dgm:pt>
    <dgm:pt modelId="{A52C6AA8-21BA-49CA-A856-B55E9A970B48}" type="parTrans" cxnId="{16F4CCA1-B792-4BCB-BA63-459C6EFBA9FB}">
      <dgm:prSet/>
      <dgm:spPr/>
      <dgm:t>
        <a:bodyPr/>
        <a:lstStyle/>
        <a:p>
          <a:endParaRPr lang="en-US"/>
        </a:p>
      </dgm:t>
    </dgm:pt>
    <dgm:pt modelId="{A71878E1-C2AE-4026-A0BE-666109EE9243}" type="sibTrans" cxnId="{16F4CCA1-B792-4BCB-BA63-459C6EFBA9FB}">
      <dgm:prSet/>
      <dgm:spPr/>
      <dgm:t>
        <a:bodyPr/>
        <a:lstStyle/>
        <a:p>
          <a:endParaRPr lang="en-US"/>
        </a:p>
      </dgm:t>
    </dgm:pt>
    <dgm:pt modelId="{74C70F33-842D-41B8-83CF-834617AD59F7}">
      <dgm:prSet custT="1"/>
      <dgm:spPr/>
      <dgm:t>
        <a:bodyPr/>
        <a:lstStyle/>
        <a:p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Andrés </a:t>
          </a:r>
          <a:r>
            <a:rPr lang="es-PR" sz="24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Guillemard</a:t>
          </a:r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(</a:t>
          </a:r>
          <a:r>
            <a:rPr lang="es-PR" sz="24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Lone</a:t>
          </a:r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24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Star</a:t>
          </a:r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24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Insurance</a:t>
          </a:r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)</a:t>
          </a:r>
        </a:p>
        <a:p>
          <a:r>
            <a:rPr lang="es-P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$11,000 a los Republicanos</a:t>
          </a:r>
        </a:p>
        <a:p>
          <a:r>
            <a:rPr lang="es-P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$5.8 MILLONES </a:t>
          </a:r>
          <a:r>
            <a:rPr lang="es-P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gm:t>
    </dgm:pt>
    <dgm:pt modelId="{08AFD24D-6B66-48A7-9F20-584F870454EB}" type="sibTrans" cxnId="{C5C17F48-79FB-46A5-92C5-91233FE93188}">
      <dgm:prSet/>
      <dgm:spPr/>
      <dgm:t>
        <a:bodyPr/>
        <a:lstStyle/>
        <a:p>
          <a:endParaRPr lang="en-US"/>
        </a:p>
      </dgm:t>
    </dgm:pt>
    <dgm:pt modelId="{E7798A31-8FD3-4B5E-A192-C9112EE382D7}" type="parTrans" cxnId="{C5C17F48-79FB-46A5-92C5-91233FE93188}">
      <dgm:prSet/>
      <dgm:spPr/>
      <dgm:t>
        <a:bodyPr/>
        <a:lstStyle/>
        <a:p>
          <a:endParaRPr lang="en-US"/>
        </a:p>
      </dgm:t>
    </dgm:pt>
    <dgm:pt modelId="{CDE85483-4FA9-483D-948A-126B13EEFB2E}" type="pres">
      <dgm:prSet presAssocID="{4087DF7F-BC31-4D09-8CBE-5FA86DB1A8A8}" presName="Name0" presStyleCnt="0">
        <dgm:presLayoutVars>
          <dgm:chMax val="7"/>
          <dgm:chPref val="7"/>
          <dgm:dir/>
        </dgm:presLayoutVars>
      </dgm:prSet>
      <dgm:spPr/>
    </dgm:pt>
    <dgm:pt modelId="{961C1DBF-157C-47BE-BFF0-FF436CDAE1CD}" type="pres">
      <dgm:prSet presAssocID="{4087DF7F-BC31-4D09-8CBE-5FA86DB1A8A8}" presName="Name1" presStyleCnt="0"/>
      <dgm:spPr/>
    </dgm:pt>
    <dgm:pt modelId="{E2B49AFB-1E4A-429C-AC56-1AA3422D8338}" type="pres">
      <dgm:prSet presAssocID="{4087DF7F-BC31-4D09-8CBE-5FA86DB1A8A8}" presName="cycle" presStyleCnt="0"/>
      <dgm:spPr/>
    </dgm:pt>
    <dgm:pt modelId="{B308E5FB-9F6F-441F-AD68-6A1631669ED2}" type="pres">
      <dgm:prSet presAssocID="{4087DF7F-BC31-4D09-8CBE-5FA86DB1A8A8}" presName="srcNode" presStyleLbl="node1" presStyleIdx="0" presStyleCnt="4"/>
      <dgm:spPr/>
    </dgm:pt>
    <dgm:pt modelId="{FF63013D-4F19-423D-90BB-B082C9AE6640}" type="pres">
      <dgm:prSet presAssocID="{4087DF7F-BC31-4D09-8CBE-5FA86DB1A8A8}" presName="conn" presStyleLbl="parChTrans1D2" presStyleIdx="0" presStyleCnt="1"/>
      <dgm:spPr/>
    </dgm:pt>
    <dgm:pt modelId="{8E3861B0-9213-4790-A306-373E2F8378BB}" type="pres">
      <dgm:prSet presAssocID="{4087DF7F-BC31-4D09-8CBE-5FA86DB1A8A8}" presName="extraNode" presStyleLbl="node1" presStyleIdx="0" presStyleCnt="4"/>
      <dgm:spPr/>
    </dgm:pt>
    <dgm:pt modelId="{3257C458-4892-4118-B30A-3C8CF07486E6}" type="pres">
      <dgm:prSet presAssocID="{4087DF7F-BC31-4D09-8CBE-5FA86DB1A8A8}" presName="dstNode" presStyleLbl="node1" presStyleIdx="0" presStyleCnt="4"/>
      <dgm:spPr/>
    </dgm:pt>
    <dgm:pt modelId="{180F512E-423B-4F82-B080-CD070D73B330}" type="pres">
      <dgm:prSet presAssocID="{313F08CE-7CDA-4CA5-A1B4-978FE4A5098E}" presName="text_1" presStyleLbl="node1" presStyleIdx="0" presStyleCnt="4" custScaleY="14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7648E-E396-4F6D-A009-06E20343E062}" type="pres">
      <dgm:prSet presAssocID="{313F08CE-7CDA-4CA5-A1B4-978FE4A5098E}" presName="accent_1" presStyleCnt="0"/>
      <dgm:spPr/>
    </dgm:pt>
    <dgm:pt modelId="{B7DDF268-3D04-4A27-AB1E-17788A49C5B3}" type="pres">
      <dgm:prSet presAssocID="{313F08CE-7CDA-4CA5-A1B4-978FE4A5098E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A3DDA6-5D54-4E47-93D1-ECE8192632AB}" type="pres">
      <dgm:prSet presAssocID="{5A362E81-02E0-407D-ABC6-0919FF851DCB}" presName="text_2" presStyleLbl="node1" presStyleIdx="1" presStyleCnt="4" custScaleY="133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E12C7-8F3B-4496-8D3C-1CE44B7FC9EC}" type="pres">
      <dgm:prSet presAssocID="{5A362E81-02E0-407D-ABC6-0919FF851DCB}" presName="accent_2" presStyleCnt="0"/>
      <dgm:spPr/>
    </dgm:pt>
    <dgm:pt modelId="{E9DF0AE0-9586-4B06-A014-6AD9ED1001B5}" type="pres">
      <dgm:prSet presAssocID="{5A362E81-02E0-407D-ABC6-0919FF851DCB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A8853F-FF07-4489-8182-D850DF90495E}" type="pres">
      <dgm:prSet presAssocID="{D434FE3E-DF62-4365-9469-825A2B529CA5}" presName="text_3" presStyleLbl="node1" presStyleIdx="2" presStyleCnt="4" custScaleY="139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11902-3868-45E9-871D-196364B3570D}" type="pres">
      <dgm:prSet presAssocID="{D434FE3E-DF62-4365-9469-825A2B529CA5}" presName="accent_3" presStyleCnt="0"/>
      <dgm:spPr/>
    </dgm:pt>
    <dgm:pt modelId="{EE0E41F2-F799-43C6-A570-AE7AFFBD4E1B}" type="pres">
      <dgm:prSet presAssocID="{D434FE3E-DF62-4365-9469-825A2B529CA5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54D2CF-FDCF-4295-BC9B-1C463F123ACF}" type="pres">
      <dgm:prSet presAssocID="{74C70F33-842D-41B8-83CF-834617AD59F7}" presName="text_4" presStyleLbl="node1" presStyleIdx="3" presStyleCnt="4" custScaleY="137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16949-3A08-42C1-8D3D-B48AEC81AC57}" type="pres">
      <dgm:prSet presAssocID="{74C70F33-842D-41B8-83CF-834617AD59F7}" presName="accent_4" presStyleCnt="0"/>
      <dgm:spPr/>
    </dgm:pt>
    <dgm:pt modelId="{8C95ACF6-8200-441A-A3E4-E737C2644BEC}" type="pres">
      <dgm:prSet presAssocID="{74C70F33-842D-41B8-83CF-834617AD59F7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E725020-4CB2-4FB5-B920-6754B2752672}" type="presOf" srcId="{D434FE3E-DF62-4365-9469-825A2B529CA5}" destId="{D3A8853F-FF07-4489-8182-D850DF90495E}" srcOrd="0" destOrd="0" presId="urn:microsoft.com/office/officeart/2008/layout/VerticalCurvedList"/>
    <dgm:cxn modelId="{C5C17F48-79FB-46A5-92C5-91233FE93188}" srcId="{4087DF7F-BC31-4D09-8CBE-5FA86DB1A8A8}" destId="{74C70F33-842D-41B8-83CF-834617AD59F7}" srcOrd="3" destOrd="0" parTransId="{E7798A31-8FD3-4B5E-A192-C9112EE382D7}" sibTransId="{08AFD24D-6B66-48A7-9F20-584F870454EB}"/>
    <dgm:cxn modelId="{0C69C4CC-EF82-4D5A-8961-FBE13E8F2CA0}" type="presOf" srcId="{D4257566-5070-44C4-A852-615C4E4E111E}" destId="{FF63013D-4F19-423D-90BB-B082C9AE6640}" srcOrd="0" destOrd="0" presId="urn:microsoft.com/office/officeart/2008/layout/VerticalCurvedList"/>
    <dgm:cxn modelId="{819F4B29-A586-48C8-90EA-9EBCCC5A83A3}" srcId="{4087DF7F-BC31-4D09-8CBE-5FA86DB1A8A8}" destId="{5A362E81-02E0-407D-ABC6-0919FF851DCB}" srcOrd="1" destOrd="0" parTransId="{BA195EF5-7785-4B17-980F-B7C57899483B}" sibTransId="{FB7FDFA1-C8B8-4316-AF8C-E6A92C0AE1C6}"/>
    <dgm:cxn modelId="{E685AFD3-5826-4525-9540-37929B9D34DC}" type="presOf" srcId="{74C70F33-842D-41B8-83CF-834617AD59F7}" destId="{7B54D2CF-FDCF-4295-BC9B-1C463F123ACF}" srcOrd="0" destOrd="0" presId="urn:microsoft.com/office/officeart/2008/layout/VerticalCurvedList"/>
    <dgm:cxn modelId="{F50CED7D-6C12-4F2E-81D5-7040E8004279}" srcId="{4087DF7F-BC31-4D09-8CBE-5FA86DB1A8A8}" destId="{313F08CE-7CDA-4CA5-A1B4-978FE4A5098E}" srcOrd="0" destOrd="0" parTransId="{FFE32A37-4355-4DB0-B958-586EE0C4B4E3}" sibTransId="{D4257566-5070-44C4-A852-615C4E4E111E}"/>
    <dgm:cxn modelId="{2990BD73-27AD-41FD-8DA4-6097876FBD0F}" type="presOf" srcId="{4087DF7F-BC31-4D09-8CBE-5FA86DB1A8A8}" destId="{CDE85483-4FA9-483D-948A-126B13EEFB2E}" srcOrd="0" destOrd="0" presId="urn:microsoft.com/office/officeart/2008/layout/VerticalCurvedList"/>
    <dgm:cxn modelId="{C7629D27-CBF9-4C05-85CF-AFB0EBF3D01D}" type="presOf" srcId="{5A362E81-02E0-407D-ABC6-0919FF851DCB}" destId="{F9A3DDA6-5D54-4E47-93D1-ECE8192632AB}" srcOrd="0" destOrd="0" presId="urn:microsoft.com/office/officeart/2008/layout/VerticalCurvedList"/>
    <dgm:cxn modelId="{8036F01F-4A9E-4667-8EFD-97EEDCEB3E9C}" type="presOf" srcId="{313F08CE-7CDA-4CA5-A1B4-978FE4A5098E}" destId="{180F512E-423B-4F82-B080-CD070D73B330}" srcOrd="0" destOrd="0" presId="urn:microsoft.com/office/officeart/2008/layout/VerticalCurvedList"/>
    <dgm:cxn modelId="{16F4CCA1-B792-4BCB-BA63-459C6EFBA9FB}" srcId="{4087DF7F-BC31-4D09-8CBE-5FA86DB1A8A8}" destId="{D434FE3E-DF62-4365-9469-825A2B529CA5}" srcOrd="2" destOrd="0" parTransId="{A52C6AA8-21BA-49CA-A856-B55E9A970B48}" sibTransId="{A71878E1-C2AE-4026-A0BE-666109EE9243}"/>
    <dgm:cxn modelId="{D01FA4D3-83C9-4216-9E2F-3EB859251EFD}" type="presParOf" srcId="{CDE85483-4FA9-483D-948A-126B13EEFB2E}" destId="{961C1DBF-157C-47BE-BFF0-FF436CDAE1CD}" srcOrd="0" destOrd="0" presId="urn:microsoft.com/office/officeart/2008/layout/VerticalCurvedList"/>
    <dgm:cxn modelId="{13005160-1C2A-49C5-A8C5-92E8B819878B}" type="presParOf" srcId="{961C1DBF-157C-47BE-BFF0-FF436CDAE1CD}" destId="{E2B49AFB-1E4A-429C-AC56-1AA3422D8338}" srcOrd="0" destOrd="0" presId="urn:microsoft.com/office/officeart/2008/layout/VerticalCurvedList"/>
    <dgm:cxn modelId="{FFDA909E-E0BD-42FE-B9C2-A1F51F0A860C}" type="presParOf" srcId="{E2B49AFB-1E4A-429C-AC56-1AA3422D8338}" destId="{B308E5FB-9F6F-441F-AD68-6A1631669ED2}" srcOrd="0" destOrd="0" presId="urn:microsoft.com/office/officeart/2008/layout/VerticalCurvedList"/>
    <dgm:cxn modelId="{AF49778A-2E07-4DD6-AAA3-256C3652B0D8}" type="presParOf" srcId="{E2B49AFB-1E4A-429C-AC56-1AA3422D8338}" destId="{FF63013D-4F19-423D-90BB-B082C9AE6640}" srcOrd="1" destOrd="0" presId="urn:microsoft.com/office/officeart/2008/layout/VerticalCurvedList"/>
    <dgm:cxn modelId="{5857DD4E-FAE4-42FB-86D8-847B015EFD11}" type="presParOf" srcId="{E2B49AFB-1E4A-429C-AC56-1AA3422D8338}" destId="{8E3861B0-9213-4790-A306-373E2F8378BB}" srcOrd="2" destOrd="0" presId="urn:microsoft.com/office/officeart/2008/layout/VerticalCurvedList"/>
    <dgm:cxn modelId="{D4289340-1A6D-412A-8A9E-D3E43984D0AB}" type="presParOf" srcId="{E2B49AFB-1E4A-429C-AC56-1AA3422D8338}" destId="{3257C458-4892-4118-B30A-3C8CF07486E6}" srcOrd="3" destOrd="0" presId="urn:microsoft.com/office/officeart/2008/layout/VerticalCurvedList"/>
    <dgm:cxn modelId="{9E5B941E-1B1C-4B7E-8F74-ECB246D11E10}" type="presParOf" srcId="{961C1DBF-157C-47BE-BFF0-FF436CDAE1CD}" destId="{180F512E-423B-4F82-B080-CD070D73B330}" srcOrd="1" destOrd="0" presId="urn:microsoft.com/office/officeart/2008/layout/VerticalCurvedList"/>
    <dgm:cxn modelId="{8BB00F5C-C9BC-4D50-B4A0-7322A6D03CA4}" type="presParOf" srcId="{961C1DBF-157C-47BE-BFF0-FF436CDAE1CD}" destId="{C057648E-E396-4F6D-A009-06E20343E062}" srcOrd="2" destOrd="0" presId="urn:microsoft.com/office/officeart/2008/layout/VerticalCurvedList"/>
    <dgm:cxn modelId="{0D0A9851-C78F-4E6A-969F-E9CF4464BAFA}" type="presParOf" srcId="{C057648E-E396-4F6D-A009-06E20343E062}" destId="{B7DDF268-3D04-4A27-AB1E-17788A49C5B3}" srcOrd="0" destOrd="0" presId="urn:microsoft.com/office/officeart/2008/layout/VerticalCurvedList"/>
    <dgm:cxn modelId="{8715CCB7-A86C-4F88-87A6-1A670EA571BA}" type="presParOf" srcId="{961C1DBF-157C-47BE-BFF0-FF436CDAE1CD}" destId="{F9A3DDA6-5D54-4E47-93D1-ECE8192632AB}" srcOrd="3" destOrd="0" presId="urn:microsoft.com/office/officeart/2008/layout/VerticalCurvedList"/>
    <dgm:cxn modelId="{99AF6D8D-26E1-467B-927C-C88CA666EE6C}" type="presParOf" srcId="{961C1DBF-157C-47BE-BFF0-FF436CDAE1CD}" destId="{5D2E12C7-8F3B-4496-8D3C-1CE44B7FC9EC}" srcOrd="4" destOrd="0" presId="urn:microsoft.com/office/officeart/2008/layout/VerticalCurvedList"/>
    <dgm:cxn modelId="{32F270B0-B8F5-4C1F-A604-F8658D74FB13}" type="presParOf" srcId="{5D2E12C7-8F3B-4496-8D3C-1CE44B7FC9EC}" destId="{E9DF0AE0-9586-4B06-A014-6AD9ED1001B5}" srcOrd="0" destOrd="0" presId="urn:microsoft.com/office/officeart/2008/layout/VerticalCurvedList"/>
    <dgm:cxn modelId="{F962CD18-4CA9-41D9-A603-846B6CDC5840}" type="presParOf" srcId="{961C1DBF-157C-47BE-BFF0-FF436CDAE1CD}" destId="{D3A8853F-FF07-4489-8182-D850DF90495E}" srcOrd="5" destOrd="0" presId="urn:microsoft.com/office/officeart/2008/layout/VerticalCurvedList"/>
    <dgm:cxn modelId="{34B223DF-6605-48AD-9EAE-9EA79E7FA12E}" type="presParOf" srcId="{961C1DBF-157C-47BE-BFF0-FF436CDAE1CD}" destId="{E7511902-3868-45E9-871D-196364B3570D}" srcOrd="6" destOrd="0" presId="urn:microsoft.com/office/officeart/2008/layout/VerticalCurvedList"/>
    <dgm:cxn modelId="{AD115192-D1CE-4877-A360-482DDCF7C73A}" type="presParOf" srcId="{E7511902-3868-45E9-871D-196364B3570D}" destId="{EE0E41F2-F799-43C6-A570-AE7AFFBD4E1B}" srcOrd="0" destOrd="0" presId="urn:microsoft.com/office/officeart/2008/layout/VerticalCurvedList"/>
    <dgm:cxn modelId="{DFC784BE-DA70-44D4-8239-C1A4A6FD14E7}" type="presParOf" srcId="{961C1DBF-157C-47BE-BFF0-FF436CDAE1CD}" destId="{7B54D2CF-FDCF-4295-BC9B-1C463F123ACF}" srcOrd="7" destOrd="0" presId="urn:microsoft.com/office/officeart/2008/layout/VerticalCurvedList"/>
    <dgm:cxn modelId="{33BA5464-4341-4E56-BE34-C470D70781C7}" type="presParOf" srcId="{961C1DBF-157C-47BE-BFF0-FF436CDAE1CD}" destId="{42216949-3A08-42C1-8D3D-B48AEC81AC57}" srcOrd="8" destOrd="0" presId="urn:microsoft.com/office/officeart/2008/layout/VerticalCurvedList"/>
    <dgm:cxn modelId="{4AEE532D-3B9D-4565-93BA-EFE514380AB6}" type="presParOf" srcId="{42216949-3A08-42C1-8D3D-B48AEC81AC57}" destId="{8C95ACF6-8200-441A-A3E4-E737C2644B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3013D-4F19-423D-90BB-B082C9AE6640}">
      <dsp:nvSpPr>
        <dsp:cNvPr id="0" name=""/>
        <dsp:cNvSpPr/>
      </dsp:nvSpPr>
      <dsp:spPr>
        <a:xfrm>
          <a:off x="-7151937" y="-1093231"/>
          <a:ext cx="8511062" cy="8511062"/>
        </a:xfrm>
        <a:prstGeom prst="blockArc">
          <a:avLst>
            <a:gd name="adj1" fmla="val 18900000"/>
            <a:gd name="adj2" fmla="val 2700000"/>
            <a:gd name="adj3" fmla="val 2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F512E-423B-4F82-B080-CD070D73B330}">
      <dsp:nvSpPr>
        <dsp:cNvPr id="0" name=""/>
        <dsp:cNvSpPr/>
      </dsp:nvSpPr>
      <dsp:spPr>
        <a:xfrm>
          <a:off x="711068" y="285237"/>
          <a:ext cx="7732440" cy="1374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30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8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Elias</a:t>
          </a: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28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Behar</a:t>
          </a: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(</a:t>
          </a:r>
          <a:r>
            <a:rPr lang="es-PR" sz="28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Behar</a:t>
          </a: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-Ybarra)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$18,000 a los Republicanos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$27.5 MILLONES </a:t>
          </a:r>
          <a:r>
            <a:rPr lang="es-P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sp:txBody>
      <dsp:txXfrm>
        <a:off x="711068" y="285237"/>
        <a:ext cx="7732440" cy="1374971"/>
      </dsp:txXfrm>
    </dsp:sp>
    <dsp:sp modelId="{B7DDF268-3D04-4A27-AB1E-17788A49C5B3}">
      <dsp:nvSpPr>
        <dsp:cNvPr id="0" name=""/>
        <dsp:cNvSpPr/>
      </dsp:nvSpPr>
      <dsp:spPr>
        <a:xfrm>
          <a:off x="102958" y="364613"/>
          <a:ext cx="1216220" cy="1216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3DDA6-5D54-4E47-93D1-ECE8192632AB}">
      <dsp:nvSpPr>
        <dsp:cNvPr id="0" name=""/>
        <dsp:cNvSpPr/>
      </dsp:nvSpPr>
      <dsp:spPr>
        <a:xfrm>
          <a:off x="1268898" y="1781641"/>
          <a:ext cx="7174611" cy="1301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30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Noel Becerra (Seguros N. Colón)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$5,000 a los Republicanos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$165,000</a:t>
          </a:r>
          <a:r>
            <a:rPr lang="es-PR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sp:txBody>
      <dsp:txXfrm>
        <a:off x="1268898" y="1781641"/>
        <a:ext cx="7174611" cy="1301599"/>
      </dsp:txXfrm>
    </dsp:sp>
    <dsp:sp modelId="{E9DF0AE0-9586-4B06-A014-6AD9ED1001B5}">
      <dsp:nvSpPr>
        <dsp:cNvPr id="0" name=""/>
        <dsp:cNvSpPr/>
      </dsp:nvSpPr>
      <dsp:spPr>
        <a:xfrm>
          <a:off x="660788" y="1824330"/>
          <a:ext cx="1216220" cy="1216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8853F-FF07-4489-8182-D850DF90495E}">
      <dsp:nvSpPr>
        <dsp:cNvPr id="0" name=""/>
        <dsp:cNvSpPr/>
      </dsp:nvSpPr>
      <dsp:spPr>
        <a:xfrm>
          <a:off x="1268898" y="3212315"/>
          <a:ext cx="7174611" cy="1359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30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Ralph </a:t>
          </a:r>
          <a:r>
            <a:rPr lang="es-PR" sz="28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Christiansen</a:t>
          </a:r>
          <a:endParaRPr lang="es-PR" sz="2800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$11,000 a los Republicanos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32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</a:t>
          </a: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6.9 MILLONES </a:t>
          </a:r>
          <a:r>
            <a:rPr lang="es-P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sp:txBody>
      <dsp:txXfrm>
        <a:off x="1268898" y="3212315"/>
        <a:ext cx="7174611" cy="1359685"/>
      </dsp:txXfrm>
    </dsp:sp>
    <dsp:sp modelId="{EE0E41F2-F799-43C6-A570-AE7AFFBD4E1B}">
      <dsp:nvSpPr>
        <dsp:cNvPr id="0" name=""/>
        <dsp:cNvSpPr/>
      </dsp:nvSpPr>
      <dsp:spPr>
        <a:xfrm>
          <a:off x="660788" y="3284048"/>
          <a:ext cx="1216220" cy="1216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4D2CF-FDCF-4295-BC9B-1C463F123ACF}">
      <dsp:nvSpPr>
        <dsp:cNvPr id="0" name=""/>
        <dsp:cNvSpPr/>
      </dsp:nvSpPr>
      <dsp:spPr>
        <a:xfrm>
          <a:off x="711068" y="4683952"/>
          <a:ext cx="7732440" cy="1335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30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XTRATEGIT Corp.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$13,000 a los Republicanos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$10.8 MILLONES </a:t>
          </a:r>
          <a:r>
            <a:rPr lang="es-P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sp:txBody>
      <dsp:txXfrm>
        <a:off x="711068" y="4683952"/>
        <a:ext cx="7732440" cy="1335848"/>
      </dsp:txXfrm>
    </dsp:sp>
    <dsp:sp modelId="{8C95ACF6-8200-441A-A3E4-E737C2644BEC}">
      <dsp:nvSpPr>
        <dsp:cNvPr id="0" name=""/>
        <dsp:cNvSpPr/>
      </dsp:nvSpPr>
      <dsp:spPr>
        <a:xfrm>
          <a:off x="102958" y="4743766"/>
          <a:ext cx="1216220" cy="1216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3013D-4F19-423D-90BB-B082C9AE6640}">
      <dsp:nvSpPr>
        <dsp:cNvPr id="0" name=""/>
        <dsp:cNvSpPr/>
      </dsp:nvSpPr>
      <dsp:spPr>
        <a:xfrm>
          <a:off x="-7151937" y="-1093231"/>
          <a:ext cx="8511062" cy="8511062"/>
        </a:xfrm>
        <a:prstGeom prst="blockArc">
          <a:avLst>
            <a:gd name="adj1" fmla="val 18900000"/>
            <a:gd name="adj2" fmla="val 2700000"/>
            <a:gd name="adj3" fmla="val 2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F512E-423B-4F82-B080-CD070D73B330}">
      <dsp:nvSpPr>
        <dsp:cNvPr id="0" name=""/>
        <dsp:cNvSpPr/>
      </dsp:nvSpPr>
      <dsp:spPr>
        <a:xfrm>
          <a:off x="711068" y="285237"/>
          <a:ext cx="7732440" cy="1374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30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SCHERRER-HERNANDEZ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$20,000 a los Republicanos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$13.3 MILLONES </a:t>
          </a:r>
          <a:r>
            <a:rPr lang="es-P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sp:txBody>
      <dsp:txXfrm>
        <a:off x="711068" y="285237"/>
        <a:ext cx="7732440" cy="1374971"/>
      </dsp:txXfrm>
    </dsp:sp>
    <dsp:sp modelId="{B7DDF268-3D04-4A27-AB1E-17788A49C5B3}">
      <dsp:nvSpPr>
        <dsp:cNvPr id="0" name=""/>
        <dsp:cNvSpPr/>
      </dsp:nvSpPr>
      <dsp:spPr>
        <a:xfrm>
          <a:off x="102958" y="364613"/>
          <a:ext cx="1216220" cy="1216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3DDA6-5D54-4E47-93D1-ECE8192632AB}">
      <dsp:nvSpPr>
        <dsp:cNvPr id="0" name=""/>
        <dsp:cNvSpPr/>
      </dsp:nvSpPr>
      <dsp:spPr>
        <a:xfrm>
          <a:off x="1268898" y="1781641"/>
          <a:ext cx="7174611" cy="1301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30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8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Alvarez</a:t>
          </a: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&amp; </a:t>
          </a:r>
          <a:r>
            <a:rPr lang="es-PR" sz="28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Marsal</a:t>
          </a:r>
          <a:endParaRPr lang="es-PR" sz="2800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$125,000 a los Republicanos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$40.9 MILLONES</a:t>
          </a:r>
          <a:r>
            <a:rPr lang="es-P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sp:txBody>
      <dsp:txXfrm>
        <a:off x="1268898" y="1781641"/>
        <a:ext cx="7174611" cy="1301599"/>
      </dsp:txXfrm>
    </dsp:sp>
    <dsp:sp modelId="{E9DF0AE0-9586-4B06-A014-6AD9ED1001B5}">
      <dsp:nvSpPr>
        <dsp:cNvPr id="0" name=""/>
        <dsp:cNvSpPr/>
      </dsp:nvSpPr>
      <dsp:spPr>
        <a:xfrm>
          <a:off x="660788" y="1824330"/>
          <a:ext cx="1216220" cy="1216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8853F-FF07-4489-8182-D850DF90495E}">
      <dsp:nvSpPr>
        <dsp:cNvPr id="0" name=""/>
        <dsp:cNvSpPr/>
      </dsp:nvSpPr>
      <dsp:spPr>
        <a:xfrm>
          <a:off x="1268898" y="3212315"/>
          <a:ext cx="7174611" cy="1359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30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Juan &amp; Gerardo Larrea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$97,250 a los Republicanos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</a:t>
          </a: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1.9 MILLONES </a:t>
          </a:r>
          <a:r>
            <a:rPr lang="es-P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sp:txBody>
      <dsp:txXfrm>
        <a:off x="1268898" y="3212315"/>
        <a:ext cx="7174611" cy="1359685"/>
      </dsp:txXfrm>
    </dsp:sp>
    <dsp:sp modelId="{EE0E41F2-F799-43C6-A570-AE7AFFBD4E1B}">
      <dsp:nvSpPr>
        <dsp:cNvPr id="0" name=""/>
        <dsp:cNvSpPr/>
      </dsp:nvSpPr>
      <dsp:spPr>
        <a:xfrm>
          <a:off x="660788" y="3284048"/>
          <a:ext cx="1216220" cy="1216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4D2CF-FDCF-4295-BC9B-1C463F123ACF}">
      <dsp:nvSpPr>
        <dsp:cNvPr id="0" name=""/>
        <dsp:cNvSpPr/>
      </dsp:nvSpPr>
      <dsp:spPr>
        <a:xfrm>
          <a:off x="711068" y="4683952"/>
          <a:ext cx="7732440" cy="1335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30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Bodegas Españolas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$4,000 a los Republicanos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$1.3 MILLONES </a:t>
          </a:r>
          <a:r>
            <a:rPr lang="es-P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sp:txBody>
      <dsp:txXfrm>
        <a:off x="711068" y="4683952"/>
        <a:ext cx="7732440" cy="1335848"/>
      </dsp:txXfrm>
    </dsp:sp>
    <dsp:sp modelId="{8C95ACF6-8200-441A-A3E4-E737C2644BEC}">
      <dsp:nvSpPr>
        <dsp:cNvPr id="0" name=""/>
        <dsp:cNvSpPr/>
      </dsp:nvSpPr>
      <dsp:spPr>
        <a:xfrm>
          <a:off x="102958" y="4743766"/>
          <a:ext cx="1216220" cy="1216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3013D-4F19-423D-90BB-B082C9AE6640}">
      <dsp:nvSpPr>
        <dsp:cNvPr id="0" name=""/>
        <dsp:cNvSpPr/>
      </dsp:nvSpPr>
      <dsp:spPr>
        <a:xfrm>
          <a:off x="-7151937" y="-1093231"/>
          <a:ext cx="8511062" cy="8511062"/>
        </a:xfrm>
        <a:prstGeom prst="blockArc">
          <a:avLst>
            <a:gd name="adj1" fmla="val 18900000"/>
            <a:gd name="adj2" fmla="val 2700000"/>
            <a:gd name="adj3" fmla="val 2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F512E-423B-4F82-B080-CD070D73B330}">
      <dsp:nvSpPr>
        <dsp:cNvPr id="0" name=""/>
        <dsp:cNvSpPr/>
      </dsp:nvSpPr>
      <dsp:spPr>
        <a:xfrm>
          <a:off x="711068" y="285237"/>
          <a:ext cx="7732440" cy="1374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30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Gilberto del Valle (</a:t>
          </a:r>
          <a:r>
            <a:rPr lang="es-PR" sz="28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Deloitte</a:t>
          </a: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&amp; </a:t>
          </a:r>
          <a:r>
            <a:rPr lang="es-PR" sz="28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Touche</a:t>
          </a: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$1,000 a los Republicanos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$13.3 MILLONES </a:t>
          </a:r>
          <a:r>
            <a:rPr lang="es-P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sp:txBody>
      <dsp:txXfrm>
        <a:off x="711068" y="285237"/>
        <a:ext cx="7732440" cy="1374971"/>
      </dsp:txXfrm>
    </dsp:sp>
    <dsp:sp modelId="{B7DDF268-3D04-4A27-AB1E-17788A49C5B3}">
      <dsp:nvSpPr>
        <dsp:cNvPr id="0" name=""/>
        <dsp:cNvSpPr/>
      </dsp:nvSpPr>
      <dsp:spPr>
        <a:xfrm>
          <a:off x="102958" y="364613"/>
          <a:ext cx="1216220" cy="1216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3DDA6-5D54-4E47-93D1-ECE8192632AB}">
      <dsp:nvSpPr>
        <dsp:cNvPr id="0" name=""/>
        <dsp:cNvSpPr/>
      </dsp:nvSpPr>
      <dsp:spPr>
        <a:xfrm>
          <a:off x="1268898" y="1781641"/>
          <a:ext cx="7174611" cy="1301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30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Eduardo </a:t>
          </a:r>
          <a:r>
            <a:rPr lang="es-PR" sz="28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Emanuelli</a:t>
          </a: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(</a:t>
          </a:r>
          <a:r>
            <a:rPr lang="es-PR" sz="24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Marsh</a:t>
          </a: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Saldaña)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$2,000 a los Republicanos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$5.5 MILLONES</a:t>
          </a:r>
          <a:r>
            <a:rPr lang="es-P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sp:txBody>
      <dsp:txXfrm>
        <a:off x="1268898" y="1781641"/>
        <a:ext cx="7174611" cy="1301599"/>
      </dsp:txXfrm>
    </dsp:sp>
    <dsp:sp modelId="{E9DF0AE0-9586-4B06-A014-6AD9ED1001B5}">
      <dsp:nvSpPr>
        <dsp:cNvPr id="0" name=""/>
        <dsp:cNvSpPr/>
      </dsp:nvSpPr>
      <dsp:spPr>
        <a:xfrm>
          <a:off x="660788" y="1824330"/>
          <a:ext cx="1216220" cy="1216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8853F-FF07-4489-8182-D850DF90495E}">
      <dsp:nvSpPr>
        <dsp:cNvPr id="0" name=""/>
        <dsp:cNvSpPr/>
      </dsp:nvSpPr>
      <dsp:spPr>
        <a:xfrm>
          <a:off x="1268898" y="3212315"/>
          <a:ext cx="7174611" cy="1359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30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Jorge Galliano (KOMODIDAD INC.)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$5,000 a los Republicanos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$426,000</a:t>
          </a: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sp:txBody>
      <dsp:txXfrm>
        <a:off x="1268898" y="3212315"/>
        <a:ext cx="7174611" cy="1359685"/>
      </dsp:txXfrm>
    </dsp:sp>
    <dsp:sp modelId="{EE0E41F2-F799-43C6-A570-AE7AFFBD4E1B}">
      <dsp:nvSpPr>
        <dsp:cNvPr id="0" name=""/>
        <dsp:cNvSpPr/>
      </dsp:nvSpPr>
      <dsp:spPr>
        <a:xfrm>
          <a:off x="660788" y="3284048"/>
          <a:ext cx="1216220" cy="1216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4D2CF-FDCF-4295-BC9B-1C463F123ACF}">
      <dsp:nvSpPr>
        <dsp:cNvPr id="0" name=""/>
        <dsp:cNvSpPr/>
      </dsp:nvSpPr>
      <dsp:spPr>
        <a:xfrm>
          <a:off x="711068" y="4683952"/>
          <a:ext cx="7732440" cy="1335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30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Gustavo </a:t>
          </a:r>
          <a:r>
            <a:rPr lang="es-PR" sz="24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Herminda</a:t>
          </a: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Cela (CIC </a:t>
          </a:r>
          <a:r>
            <a:rPr lang="es-PR" sz="24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Construction</a:t>
          </a: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$5,000 a los Republicanos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$927,000 </a:t>
          </a:r>
          <a:r>
            <a:rPr lang="es-P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sp:txBody>
      <dsp:txXfrm>
        <a:off x="711068" y="4683952"/>
        <a:ext cx="7732440" cy="1335848"/>
      </dsp:txXfrm>
    </dsp:sp>
    <dsp:sp modelId="{8C95ACF6-8200-441A-A3E4-E737C2644BEC}">
      <dsp:nvSpPr>
        <dsp:cNvPr id="0" name=""/>
        <dsp:cNvSpPr/>
      </dsp:nvSpPr>
      <dsp:spPr>
        <a:xfrm>
          <a:off x="102958" y="4743766"/>
          <a:ext cx="1216220" cy="1216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3013D-4F19-423D-90BB-B082C9AE6640}">
      <dsp:nvSpPr>
        <dsp:cNvPr id="0" name=""/>
        <dsp:cNvSpPr/>
      </dsp:nvSpPr>
      <dsp:spPr>
        <a:xfrm>
          <a:off x="-7151937" y="-1093231"/>
          <a:ext cx="8511062" cy="8511062"/>
        </a:xfrm>
        <a:prstGeom prst="blockArc">
          <a:avLst>
            <a:gd name="adj1" fmla="val 18900000"/>
            <a:gd name="adj2" fmla="val 2700000"/>
            <a:gd name="adj3" fmla="val 2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F512E-423B-4F82-B080-CD070D73B330}">
      <dsp:nvSpPr>
        <dsp:cNvPr id="0" name=""/>
        <dsp:cNvSpPr/>
      </dsp:nvSpPr>
      <dsp:spPr>
        <a:xfrm>
          <a:off x="711068" y="285237"/>
          <a:ext cx="7732440" cy="1374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30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8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Parkside</a:t>
          </a: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28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Consulting</a:t>
          </a: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(CSA </a:t>
          </a:r>
          <a:r>
            <a:rPr lang="es-PR" sz="28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Architects</a:t>
          </a: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$15,000 a los Republicanos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$127 MILLONES </a:t>
          </a:r>
          <a:r>
            <a:rPr lang="es-P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sp:txBody>
      <dsp:txXfrm>
        <a:off x="711068" y="285237"/>
        <a:ext cx="7732440" cy="1374971"/>
      </dsp:txXfrm>
    </dsp:sp>
    <dsp:sp modelId="{B7DDF268-3D04-4A27-AB1E-17788A49C5B3}">
      <dsp:nvSpPr>
        <dsp:cNvPr id="0" name=""/>
        <dsp:cNvSpPr/>
      </dsp:nvSpPr>
      <dsp:spPr>
        <a:xfrm>
          <a:off x="102958" y="364613"/>
          <a:ext cx="1216220" cy="1216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3DDA6-5D54-4E47-93D1-ECE8192632AB}">
      <dsp:nvSpPr>
        <dsp:cNvPr id="0" name=""/>
        <dsp:cNvSpPr/>
      </dsp:nvSpPr>
      <dsp:spPr>
        <a:xfrm>
          <a:off x="1268898" y="1781641"/>
          <a:ext cx="7174611" cy="1301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30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José Toledo (Toledo &amp; Toledo)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$10,000 a los Republicanos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$11.3 MILLONES</a:t>
          </a:r>
          <a:r>
            <a:rPr lang="es-P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sp:txBody>
      <dsp:txXfrm>
        <a:off x="1268898" y="1781641"/>
        <a:ext cx="7174611" cy="1301599"/>
      </dsp:txXfrm>
    </dsp:sp>
    <dsp:sp modelId="{E9DF0AE0-9586-4B06-A014-6AD9ED1001B5}">
      <dsp:nvSpPr>
        <dsp:cNvPr id="0" name=""/>
        <dsp:cNvSpPr/>
      </dsp:nvSpPr>
      <dsp:spPr>
        <a:xfrm>
          <a:off x="660788" y="1824330"/>
          <a:ext cx="1216220" cy="1216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8853F-FF07-4489-8182-D850DF90495E}">
      <dsp:nvSpPr>
        <dsp:cNvPr id="0" name=""/>
        <dsp:cNvSpPr/>
      </dsp:nvSpPr>
      <dsp:spPr>
        <a:xfrm>
          <a:off x="1268898" y="3212315"/>
          <a:ext cx="7174611" cy="1359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30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Lord Electric </a:t>
          </a:r>
          <a:r>
            <a:rPr lang="es-PR" sz="28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Company</a:t>
          </a:r>
          <a:endParaRPr lang="es-PR" sz="2800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$2,000 a los Republicanos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</a:t>
          </a: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5 MILLONES</a:t>
          </a:r>
          <a:r>
            <a:rPr lang="es-P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sp:txBody>
      <dsp:txXfrm>
        <a:off x="1268898" y="3212315"/>
        <a:ext cx="7174611" cy="1359685"/>
      </dsp:txXfrm>
    </dsp:sp>
    <dsp:sp modelId="{EE0E41F2-F799-43C6-A570-AE7AFFBD4E1B}">
      <dsp:nvSpPr>
        <dsp:cNvPr id="0" name=""/>
        <dsp:cNvSpPr/>
      </dsp:nvSpPr>
      <dsp:spPr>
        <a:xfrm>
          <a:off x="660788" y="3284048"/>
          <a:ext cx="1216220" cy="1216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4D2CF-FDCF-4295-BC9B-1C463F123ACF}">
      <dsp:nvSpPr>
        <dsp:cNvPr id="0" name=""/>
        <dsp:cNvSpPr/>
      </dsp:nvSpPr>
      <dsp:spPr>
        <a:xfrm>
          <a:off x="711068" y="4683952"/>
          <a:ext cx="7732440" cy="1335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30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Aquino, De </a:t>
          </a:r>
          <a:r>
            <a:rPr lang="es-PR" sz="24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Cordova</a:t>
          </a: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, Alfaro &amp; Co.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$4,000 a los Republicanos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$3.8 MILLONES </a:t>
          </a:r>
          <a:r>
            <a:rPr lang="es-P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sp:txBody>
      <dsp:txXfrm>
        <a:off x="711068" y="4683952"/>
        <a:ext cx="7732440" cy="1335848"/>
      </dsp:txXfrm>
    </dsp:sp>
    <dsp:sp modelId="{8C95ACF6-8200-441A-A3E4-E737C2644BEC}">
      <dsp:nvSpPr>
        <dsp:cNvPr id="0" name=""/>
        <dsp:cNvSpPr/>
      </dsp:nvSpPr>
      <dsp:spPr>
        <a:xfrm>
          <a:off x="102958" y="4743766"/>
          <a:ext cx="1216220" cy="1216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3013D-4F19-423D-90BB-B082C9AE6640}">
      <dsp:nvSpPr>
        <dsp:cNvPr id="0" name=""/>
        <dsp:cNvSpPr/>
      </dsp:nvSpPr>
      <dsp:spPr>
        <a:xfrm>
          <a:off x="-7151937" y="-1093231"/>
          <a:ext cx="8511062" cy="8511062"/>
        </a:xfrm>
        <a:prstGeom prst="blockArc">
          <a:avLst>
            <a:gd name="adj1" fmla="val 18900000"/>
            <a:gd name="adj2" fmla="val 2700000"/>
            <a:gd name="adj3" fmla="val 2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F512E-423B-4F82-B080-CD070D73B330}">
      <dsp:nvSpPr>
        <dsp:cNvPr id="0" name=""/>
        <dsp:cNvSpPr/>
      </dsp:nvSpPr>
      <dsp:spPr>
        <a:xfrm>
          <a:off x="711068" y="285237"/>
          <a:ext cx="7732440" cy="1374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30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8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Housing</a:t>
          </a: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28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Promoters</a:t>
          </a:r>
          <a:endParaRPr lang="es-PR" sz="2800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$1,000 a los Republicanos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$5.4 MILLONES </a:t>
          </a:r>
          <a:r>
            <a:rPr lang="es-P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sp:txBody>
      <dsp:txXfrm>
        <a:off x="711068" y="285237"/>
        <a:ext cx="7732440" cy="1374971"/>
      </dsp:txXfrm>
    </dsp:sp>
    <dsp:sp modelId="{B7DDF268-3D04-4A27-AB1E-17788A49C5B3}">
      <dsp:nvSpPr>
        <dsp:cNvPr id="0" name=""/>
        <dsp:cNvSpPr/>
      </dsp:nvSpPr>
      <dsp:spPr>
        <a:xfrm>
          <a:off x="102958" y="364613"/>
          <a:ext cx="1216220" cy="1216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3DDA6-5D54-4E47-93D1-ECE8192632AB}">
      <dsp:nvSpPr>
        <dsp:cNvPr id="0" name=""/>
        <dsp:cNvSpPr/>
      </dsp:nvSpPr>
      <dsp:spPr>
        <a:xfrm>
          <a:off x="1268898" y="1781641"/>
          <a:ext cx="7174611" cy="1301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30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St. James Security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$13,000 a los Republicanos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$105 MILLONES</a:t>
          </a:r>
          <a:r>
            <a:rPr lang="es-P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sp:txBody>
      <dsp:txXfrm>
        <a:off x="1268898" y="1781641"/>
        <a:ext cx="7174611" cy="1301599"/>
      </dsp:txXfrm>
    </dsp:sp>
    <dsp:sp modelId="{E9DF0AE0-9586-4B06-A014-6AD9ED1001B5}">
      <dsp:nvSpPr>
        <dsp:cNvPr id="0" name=""/>
        <dsp:cNvSpPr/>
      </dsp:nvSpPr>
      <dsp:spPr>
        <a:xfrm>
          <a:off x="660788" y="1824330"/>
          <a:ext cx="1216220" cy="1216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8853F-FF07-4489-8182-D850DF90495E}">
      <dsp:nvSpPr>
        <dsp:cNvPr id="0" name=""/>
        <dsp:cNvSpPr/>
      </dsp:nvSpPr>
      <dsp:spPr>
        <a:xfrm>
          <a:off x="1268898" y="3212315"/>
          <a:ext cx="7174611" cy="1359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30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Edwin Rivera (Rivera </a:t>
          </a:r>
          <a:r>
            <a:rPr lang="es-PR" sz="28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Brokers</a:t>
          </a: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$2,500 a los Republicanos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$2.4</a:t>
          </a:r>
          <a:r>
            <a:rPr lang="es-PR" sz="20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MILLONES </a:t>
          </a:r>
          <a:r>
            <a:rPr lang="es-P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sp:txBody>
      <dsp:txXfrm>
        <a:off x="1268898" y="3212315"/>
        <a:ext cx="7174611" cy="1359685"/>
      </dsp:txXfrm>
    </dsp:sp>
    <dsp:sp modelId="{EE0E41F2-F799-43C6-A570-AE7AFFBD4E1B}">
      <dsp:nvSpPr>
        <dsp:cNvPr id="0" name=""/>
        <dsp:cNvSpPr/>
      </dsp:nvSpPr>
      <dsp:spPr>
        <a:xfrm>
          <a:off x="660788" y="3284048"/>
          <a:ext cx="1216220" cy="1216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4D2CF-FDCF-4295-BC9B-1C463F123ACF}">
      <dsp:nvSpPr>
        <dsp:cNvPr id="0" name=""/>
        <dsp:cNvSpPr/>
      </dsp:nvSpPr>
      <dsp:spPr>
        <a:xfrm>
          <a:off x="711068" y="4683952"/>
          <a:ext cx="7732440" cy="1335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30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Andrés </a:t>
          </a:r>
          <a:r>
            <a:rPr lang="es-PR" sz="24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Guillemard</a:t>
          </a: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(</a:t>
          </a:r>
          <a:r>
            <a:rPr lang="es-PR" sz="24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Lone</a:t>
          </a: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24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Star</a:t>
          </a: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 </a:t>
          </a:r>
          <a:r>
            <a:rPr lang="es-PR" sz="24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Insurance</a:t>
          </a: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$11,000 a los Republicanos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$5.8 MILLONES </a:t>
          </a:r>
          <a:r>
            <a:rPr lang="es-P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rPr>
            <a:t>EN CONTRATOS DE FORTUÑO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Bold" pitchFamily="50" charset="0"/>
          </a:endParaRPr>
        </a:p>
      </dsp:txBody>
      <dsp:txXfrm>
        <a:off x="711068" y="4683952"/>
        <a:ext cx="7732440" cy="1335848"/>
      </dsp:txXfrm>
    </dsp:sp>
    <dsp:sp modelId="{8C95ACF6-8200-441A-A3E4-E737C2644BEC}">
      <dsp:nvSpPr>
        <dsp:cNvPr id="0" name=""/>
        <dsp:cNvSpPr/>
      </dsp:nvSpPr>
      <dsp:spPr>
        <a:xfrm>
          <a:off x="102958" y="4743766"/>
          <a:ext cx="1216220" cy="1216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FBDB2-121F-4CDE-BC88-753676B495F5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FA9E4-FA04-4B3A-B027-BC65B32F8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3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9E4-FA04-4B3A-B027-BC65B32F80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72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9E4-FA04-4B3A-B027-BC65B32F80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72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A9E4-FA04-4B3A-B027-BC65B32F80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7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1168-5E31-4CDD-A766-E020A2368337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6EEF-5101-49AE-A53C-506A1549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4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1168-5E31-4CDD-A766-E020A2368337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6EEF-5101-49AE-A53C-506A1549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2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1168-5E31-4CDD-A766-E020A2368337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6EEF-5101-49AE-A53C-506A1549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1168-5E31-4CDD-A766-E020A2368337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6EEF-5101-49AE-A53C-506A1549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8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1168-5E31-4CDD-A766-E020A2368337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6EEF-5101-49AE-A53C-506A1549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2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1168-5E31-4CDD-A766-E020A2368337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6EEF-5101-49AE-A53C-506A1549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1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1168-5E31-4CDD-A766-E020A2368337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6EEF-5101-49AE-A53C-506A1549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1168-5E31-4CDD-A766-E020A2368337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6EEF-5101-49AE-A53C-506A1549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3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1168-5E31-4CDD-A766-E020A2368337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6EEF-5101-49AE-A53C-506A1549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8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1168-5E31-4CDD-A766-E020A2368337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6EEF-5101-49AE-A53C-506A1549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7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1168-5E31-4CDD-A766-E020A2368337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6EEF-5101-49AE-A53C-506A1549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41168-5E31-4CDD-A766-E020A2368337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B6EEF-5101-49AE-A53C-506A1549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7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DERS\Downloads\Visual-PARA a Fortu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80" y="304800"/>
            <a:ext cx="4921530" cy="58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491" y="550799"/>
            <a:ext cx="54656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¡Luis </a:t>
            </a:r>
            <a:r>
              <a:rPr lang="es-P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Fortuño</a:t>
            </a:r>
            <a:r>
              <a:rPr lang="es-P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le regaló al menos  </a:t>
            </a:r>
            <a:r>
              <a:rPr lang="es-P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$600 millones </a:t>
            </a:r>
            <a:r>
              <a:rPr lang="es-P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a </a:t>
            </a:r>
            <a:r>
              <a:rPr lang="es-P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sus amigos </a:t>
            </a:r>
            <a:r>
              <a:rPr lang="es-P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Republicanos!</a:t>
            </a:r>
            <a:endParaRPr lang="es-P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endParaRPr lang="es-P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r>
              <a:rPr lang="es-P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¡Hay que parar a </a:t>
            </a:r>
            <a:r>
              <a:rPr lang="es-PR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Fortuño</a:t>
            </a:r>
            <a:r>
              <a:rPr lang="es-P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antes de que sea muy tarde!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900" y="304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De la Cruz &amp; </a:t>
            </a:r>
            <a:r>
              <a:rPr lang="es-PR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Associates</a:t>
            </a:r>
            <a:endParaRPr lang="es-PR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713" y="1903511"/>
            <a:ext cx="2590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René de la Cruz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r>
              <a:rPr lang="es-P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Dueño de la agencia de publicidad de </a:t>
            </a:r>
            <a:r>
              <a:rPr lang="es-P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Fortuño</a:t>
            </a:r>
            <a:r>
              <a:rPr lang="es-P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2012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1615" y="2178442"/>
            <a:ext cx="2813784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Agencia de Publicidad</a:t>
            </a:r>
            <a:endParaRPr lang="es-P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r>
              <a:rPr lang="es-P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de </a:t>
            </a:r>
          </a:p>
          <a:p>
            <a:pPr algn="ctr"/>
            <a:r>
              <a:rPr lang="es-P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Fortuño</a:t>
            </a:r>
            <a:r>
              <a:rPr lang="es-P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</a:t>
            </a:r>
            <a:r>
              <a:rPr lang="es-P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2008</a:t>
            </a:r>
          </a:p>
          <a:p>
            <a:pPr algn="ctr"/>
            <a:endParaRPr lang="es-P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endParaRPr lang="es-P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r>
              <a:rPr lang="es-P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$16,000</a:t>
            </a:r>
          </a:p>
          <a:p>
            <a:pPr algn="ctr"/>
            <a:r>
              <a:rPr lang="es-P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a los Republicanos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713" y="4953000"/>
            <a:ext cx="87686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$77 MILLONES </a:t>
            </a:r>
          </a:p>
          <a:p>
            <a:pPr algn="ctr"/>
            <a:r>
              <a:rPr lang="es-P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EN CONTRATOS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  <p:sp>
        <p:nvSpPr>
          <p:cNvPr id="4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G:\PPD\imag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513" y="1600200"/>
            <a:ext cx="3276611" cy="32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NDERS\Downloads\KIO_final_alt (1)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7329"/>
            <a:ext cx="2327385" cy="49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06769" y="343782"/>
            <a:ext cx="4513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KOIGC</a:t>
            </a:r>
            <a:r>
              <a:rPr lang="es-P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392" y="5408424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Edwin Miranda</a:t>
            </a:r>
            <a:r>
              <a:rPr lang="es-P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</a:t>
            </a:r>
          </a:p>
          <a:p>
            <a:pPr algn="ctr"/>
            <a:r>
              <a:rPr lang="es-P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$15,000 a los Republicanos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2209800"/>
            <a:ext cx="55800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$62 millones</a:t>
            </a:r>
          </a:p>
          <a:p>
            <a:pPr algn="ctr"/>
            <a:r>
              <a:rPr lang="es-P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e</a:t>
            </a:r>
            <a:r>
              <a:rPr lang="es-P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n contratos de </a:t>
            </a:r>
            <a:r>
              <a:rPr lang="es-PR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Fortuño</a:t>
            </a:r>
            <a:r>
              <a:rPr lang="es-P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</a:t>
            </a:r>
          </a:p>
          <a:p>
            <a:pPr algn="ctr"/>
            <a:endParaRPr lang="es-P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endParaRPr lang="es-P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r>
              <a:rPr lang="es-P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Agencia de Publicidad de</a:t>
            </a:r>
          </a:p>
          <a:p>
            <a:pPr algn="ctr"/>
            <a:r>
              <a:rPr lang="es-P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Fortuño</a:t>
            </a:r>
            <a:r>
              <a:rPr lang="es-P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2008 y </a:t>
            </a:r>
            <a:r>
              <a:rPr lang="es-P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Fortuño</a:t>
            </a:r>
            <a:r>
              <a:rPr lang="es-P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2012</a:t>
            </a:r>
            <a:endParaRPr lang="en-US" sz="2400" dirty="0"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34975651"/>
              </p:ext>
            </p:extLst>
          </p:nvPr>
        </p:nvGraphicFramePr>
        <p:xfrm>
          <a:off x="304800" y="152400"/>
          <a:ext cx="8534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7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57653140"/>
              </p:ext>
            </p:extLst>
          </p:nvPr>
        </p:nvGraphicFramePr>
        <p:xfrm>
          <a:off x="304800" y="152400"/>
          <a:ext cx="8534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56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10054260"/>
              </p:ext>
            </p:extLst>
          </p:nvPr>
        </p:nvGraphicFramePr>
        <p:xfrm>
          <a:off x="304800" y="152400"/>
          <a:ext cx="8534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7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19737943"/>
              </p:ext>
            </p:extLst>
          </p:nvPr>
        </p:nvGraphicFramePr>
        <p:xfrm>
          <a:off x="304800" y="152400"/>
          <a:ext cx="8534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9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0461570"/>
              </p:ext>
            </p:extLst>
          </p:nvPr>
        </p:nvGraphicFramePr>
        <p:xfrm>
          <a:off x="304800" y="152400"/>
          <a:ext cx="8534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02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0" y="1828800"/>
            <a:ext cx="234106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47003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2" charset="0"/>
              </a:rPr>
              <a:t>ANDRÉS </a:t>
            </a:r>
            <a:r>
              <a:rPr lang="es-P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2" charset="0"/>
              </a:rPr>
              <a:t>NEVARES</a:t>
            </a:r>
          </a:p>
          <a:p>
            <a:pPr algn="ctr"/>
            <a:r>
              <a:rPr lang="es-P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2" charset="0"/>
              </a:rPr>
              <a:t>BUFETE NEVARES SANCHEZ-ALVAREZ</a:t>
            </a:r>
            <a:endParaRPr lang="es-P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0656" y="2169348"/>
            <a:ext cx="579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2" charset="0"/>
              </a:rPr>
              <a:t>Presidente Comité Finanzas </a:t>
            </a:r>
            <a:r>
              <a:rPr lang="es-P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2" charset="0"/>
              </a:rPr>
              <a:t>Fortuño</a:t>
            </a:r>
            <a:r>
              <a:rPr lang="es-P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2" charset="0"/>
              </a:rPr>
              <a:t> </a:t>
            </a:r>
            <a:r>
              <a:rPr lang="es-P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2" charset="0"/>
              </a:rPr>
              <a:t>2012</a:t>
            </a:r>
          </a:p>
          <a:p>
            <a:pPr algn="ctr"/>
            <a:endParaRPr lang="es-P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2" charset="0"/>
            </a:endParaRPr>
          </a:p>
          <a:p>
            <a:pPr algn="ctr"/>
            <a:r>
              <a:rPr lang="es-P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2" charset="0"/>
              </a:rPr>
              <a:t>$2,000 a los Republicanos</a:t>
            </a:r>
            <a:endParaRPr lang="es-P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787" y="4800599"/>
            <a:ext cx="81322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2" charset="0"/>
              </a:rPr>
              <a:t>$</a:t>
            </a:r>
            <a:r>
              <a:rPr lang="es-PR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2" charset="0"/>
              </a:rPr>
              <a:t>2 </a:t>
            </a:r>
            <a:r>
              <a:rPr lang="es-PR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2" charset="0"/>
              </a:rPr>
              <a:t>MILLONES </a:t>
            </a:r>
            <a:endParaRPr lang="es-PR" sz="6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2" charset="0"/>
            </a:endParaRPr>
          </a:p>
          <a:p>
            <a:pPr algn="ctr"/>
            <a:r>
              <a:rPr lang="es-P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2" charset="0"/>
              </a:rPr>
              <a:t>EN CONTRATOS</a:t>
            </a:r>
            <a:endParaRPr lang="es-P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DERS\Downloads\Visual-PARA a Fortu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80" y="304800"/>
            <a:ext cx="4921530" cy="58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49" y="838200"/>
            <a:ext cx="546561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$600 millones </a:t>
            </a:r>
            <a:r>
              <a:rPr lang="es-P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para</a:t>
            </a:r>
            <a:r>
              <a:rPr lang="es-P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sus amigos  </a:t>
            </a:r>
            <a:r>
              <a:rPr lang="es-PR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Republicanos</a:t>
            </a:r>
            <a:endParaRPr lang="es-PR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endParaRPr lang="es-P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r>
              <a:rPr lang="es-P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¡Para </a:t>
            </a:r>
            <a:r>
              <a:rPr lang="es-PR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quitar </a:t>
            </a:r>
            <a:r>
              <a:rPr lang="es-P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el</a:t>
            </a:r>
            <a:r>
              <a:rPr lang="es-PR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Medicare</a:t>
            </a:r>
            <a:r>
              <a:rPr lang="es-P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!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DERS\Downloads\Visual-PARA a Fortu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80" y="304800"/>
            <a:ext cx="4921530" cy="58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49" y="609600"/>
            <a:ext cx="546561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$600 millones </a:t>
            </a:r>
            <a:r>
              <a:rPr lang="es-P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para</a:t>
            </a:r>
            <a:r>
              <a:rPr lang="es-P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sus amigos  </a:t>
            </a:r>
            <a:r>
              <a:rPr lang="es-PR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Republicanos</a:t>
            </a:r>
            <a:endParaRPr lang="es-PR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endParaRPr lang="es-P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r>
              <a:rPr lang="es-P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¡Para </a:t>
            </a:r>
            <a:r>
              <a:rPr lang="es-PR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despedir </a:t>
            </a:r>
            <a:r>
              <a:rPr lang="es-P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a </a:t>
            </a:r>
            <a:r>
              <a:rPr lang="es-P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26,000 empleados</a:t>
            </a:r>
            <a:r>
              <a:rPr lang="es-P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!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.vimeocdn.com/ps/227/227138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96" y="2971800"/>
            <a:ext cx="3276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ANDERS\Downloads\Visual-PARA a Fortu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06" y="304800"/>
            <a:ext cx="4921530" cy="58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04800" y="533400"/>
            <a:ext cx="6019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Los </a:t>
            </a:r>
            <a:r>
              <a:rPr lang="es-P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Republicanos</a:t>
            </a:r>
            <a:r>
              <a:rPr lang="es-P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han invertido </a:t>
            </a:r>
            <a:r>
              <a:rPr lang="es-P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$1 millón</a:t>
            </a:r>
          </a:p>
          <a:p>
            <a:pPr algn="ctr"/>
            <a:r>
              <a:rPr lang="es-P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e</a:t>
            </a:r>
            <a:r>
              <a:rPr lang="es-P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n la campaña de </a:t>
            </a:r>
          </a:p>
          <a:p>
            <a:pPr algn="ctr"/>
            <a:r>
              <a:rPr lang="es-P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Fortuño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DERS\Downloads\Visual-PARA a Fortu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80" y="304800"/>
            <a:ext cx="4921530" cy="58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633" y="228600"/>
            <a:ext cx="546561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$600 millones </a:t>
            </a:r>
            <a:r>
              <a:rPr lang="es-P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para</a:t>
            </a:r>
            <a:r>
              <a:rPr lang="es-P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sus amigos  </a:t>
            </a:r>
            <a:r>
              <a:rPr lang="es-PR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Republicanos</a:t>
            </a:r>
            <a:endParaRPr lang="es-PR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endParaRPr lang="es-P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r>
              <a:rPr lang="es-P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¡Para </a:t>
            </a:r>
            <a:r>
              <a:rPr lang="es-PR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privatizar </a:t>
            </a:r>
            <a:r>
              <a:rPr lang="es-P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las agencias del Gobierno!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MO95iHZjvqs/UG3P8epB6XI/AAAAAAAAVts/j9m7ygO2kOk/s1600/romney+y+Fortuno+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79089"/>
            <a:ext cx="8686800" cy="34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93652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$600 MILLONES </a:t>
            </a:r>
          </a:p>
          <a:p>
            <a:pPr algn="ctr"/>
            <a:r>
              <a:rPr lang="es-P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PARA SUS AMIGOS </a:t>
            </a:r>
            <a:r>
              <a:rPr lang="es-P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REPUBLICANOS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1816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Y para el pueblo… </a:t>
            </a:r>
            <a:r>
              <a:rPr lang="es-P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Crimen, desempleo, inseguridad…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DERS\Downloads\Visual-PARA a Fortu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80" y="304800"/>
            <a:ext cx="4921530" cy="58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609600"/>
            <a:ext cx="546561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¡Hay que </a:t>
            </a:r>
            <a:r>
              <a:rPr lang="es-PR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parar</a:t>
            </a:r>
            <a:r>
              <a:rPr lang="es-P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a </a:t>
            </a:r>
            <a:r>
              <a:rPr lang="es-PR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Fortuño</a:t>
            </a:r>
            <a:r>
              <a:rPr lang="es-P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!</a:t>
            </a:r>
            <a:endParaRPr lang="es-PR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endParaRPr lang="es-P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r>
              <a:rPr lang="es-P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¡Antes de que sea </a:t>
            </a:r>
            <a:r>
              <a:rPr lang="es-PR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demasiado tarde</a:t>
            </a:r>
            <a:r>
              <a:rPr lang="es-P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!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.vimeocdn.com/ps/227/227138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45" y="1955482"/>
            <a:ext cx="3276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ANDERS\Downloads\Visual-PARA a Fortu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06" y="304800"/>
            <a:ext cx="4921530" cy="58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42455" y="1524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En Puerto Rico</a:t>
            </a:r>
          </a:p>
          <a:p>
            <a:pPr algn="ctr"/>
            <a:r>
              <a:rPr lang="es-P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Los </a:t>
            </a:r>
            <a:r>
              <a:rPr lang="es-P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Republicanos</a:t>
            </a:r>
            <a:r>
              <a:rPr lang="es-P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son financiados…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91094" y="4627305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¡Por los </a:t>
            </a:r>
            <a:r>
              <a:rPr lang="es-PR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amigos </a:t>
            </a:r>
          </a:p>
          <a:p>
            <a:pPr algn="ctr"/>
            <a:r>
              <a:rPr lang="es-P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de </a:t>
            </a:r>
            <a:r>
              <a:rPr lang="es-PR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Fortuño</a:t>
            </a:r>
            <a:r>
              <a:rPr lang="es-P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266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.vimeocdn.com/ps/227/227138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63" y="3851189"/>
            <a:ext cx="3276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ANDERS\Downloads\Visual-PARA a Fortu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06" y="304800"/>
            <a:ext cx="4921530" cy="58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28600" y="228600"/>
            <a:ext cx="6019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L</a:t>
            </a:r>
            <a:r>
              <a:rPr lang="es-P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os </a:t>
            </a:r>
            <a:r>
              <a:rPr lang="es-P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amigos</a:t>
            </a:r>
            <a:r>
              <a:rPr lang="es-PR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</a:t>
            </a:r>
            <a:r>
              <a:rPr lang="es-P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de </a:t>
            </a:r>
            <a:r>
              <a:rPr lang="es-PR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Fortuño</a:t>
            </a:r>
            <a:r>
              <a:rPr lang="es-P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le han donado </a:t>
            </a:r>
          </a:p>
          <a:p>
            <a:pPr algn="ctr"/>
            <a:r>
              <a:rPr lang="es-P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$496,000 </a:t>
            </a:r>
          </a:p>
          <a:p>
            <a:pPr algn="ctr"/>
            <a:r>
              <a:rPr lang="es-P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a los </a:t>
            </a:r>
            <a:r>
              <a:rPr lang="es-P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Republicanos</a:t>
            </a:r>
          </a:p>
        </p:txBody>
      </p:sp>
    </p:spTree>
    <p:extLst>
      <p:ext uri="{BB962C8B-B14F-4D97-AF65-F5344CB8AC3E}">
        <p14:creationId xmlns:p14="http://schemas.microsoft.com/office/powerpoint/2010/main" val="29863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NDERS\Downloads\Visual-PARA a Fortu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"/>
            <a:ext cx="4149436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043" y="452378"/>
            <a:ext cx="6019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27</a:t>
            </a:r>
            <a:r>
              <a:rPr lang="es-P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amigos </a:t>
            </a:r>
            <a:r>
              <a:rPr lang="es-P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Republicanos</a:t>
            </a:r>
          </a:p>
          <a:p>
            <a:pPr algn="ctr"/>
            <a:r>
              <a:rPr lang="es-P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h</a:t>
            </a:r>
            <a:r>
              <a:rPr lang="es-P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an recibido…</a:t>
            </a:r>
          </a:p>
          <a:p>
            <a:pPr algn="ctr"/>
            <a:endParaRPr lang="es-P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r>
              <a:rPr lang="es-PR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$602 MILLONES </a:t>
            </a:r>
          </a:p>
          <a:p>
            <a:pPr algn="ctr"/>
            <a:endParaRPr lang="es-PR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r>
              <a:rPr lang="es-P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EN CONTRATOS DE FORTUÑO</a:t>
            </a:r>
            <a:endParaRPr lang="es-P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4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Ballori</a:t>
            </a:r>
            <a:r>
              <a:rPr lang="es-P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&amp;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Farré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  <p:pic>
        <p:nvPicPr>
          <p:cNvPr id="3074" name="Picture 2" descr="C:\Users\JorgeJ\Desktop\BALLO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49748"/>
            <a:ext cx="24193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713" y="1549748"/>
            <a:ext cx="2590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otham Bold" pitchFamily="50" charset="0"/>
              </a:rPr>
              <a:t>Eduardo </a:t>
            </a:r>
            <a:r>
              <a:rPr lang="en-US" sz="3200" dirty="0" err="1" smtClean="0">
                <a:latin typeface="Gotham Bold" pitchFamily="50" charset="0"/>
              </a:rPr>
              <a:t>Ballori</a:t>
            </a:r>
            <a:r>
              <a:rPr lang="en-US" sz="3200" dirty="0" smtClean="0">
                <a:latin typeface="Gotham Bold" pitchFamily="50" charset="0"/>
              </a:rPr>
              <a:t> </a:t>
            </a:r>
          </a:p>
          <a:p>
            <a:pPr algn="ctr"/>
            <a:endParaRPr lang="en-US" sz="2400" dirty="0">
              <a:latin typeface="Gotham Bold" pitchFamily="50" charset="0"/>
            </a:endParaRPr>
          </a:p>
          <a:p>
            <a:pPr algn="ctr"/>
            <a:r>
              <a:rPr lang="en-US" sz="2400" dirty="0" smtClean="0">
                <a:latin typeface="Gotham Bold" pitchFamily="50" charset="0"/>
              </a:rPr>
              <a:t>En 1992 </a:t>
            </a:r>
            <a:r>
              <a:rPr lang="es-PR" sz="2400" dirty="0" smtClean="0">
                <a:latin typeface="Gotham Bold" pitchFamily="50" charset="0"/>
              </a:rPr>
              <a:t>enfrentó un juicio por corrupción en los </a:t>
            </a:r>
            <a:r>
              <a:rPr lang="en-US" sz="2400" dirty="0" smtClean="0">
                <a:latin typeface="Gotham Bold" pitchFamily="50" charset="0"/>
              </a:rPr>
              <a:t>E.E.U.U.</a:t>
            </a:r>
            <a:endParaRPr lang="en-US" sz="2400" dirty="0">
              <a:latin typeface="Gotham Bol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615" y="2057400"/>
            <a:ext cx="311142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Agencia de Publicidad</a:t>
            </a:r>
            <a:endParaRPr lang="es-P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r>
              <a:rPr lang="es-P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de </a:t>
            </a:r>
          </a:p>
          <a:p>
            <a:pPr algn="ctr"/>
            <a:r>
              <a:rPr lang="es-P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Fortuño</a:t>
            </a:r>
            <a:r>
              <a:rPr lang="es-P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</a:t>
            </a:r>
            <a:r>
              <a:rPr lang="es-P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2008</a:t>
            </a:r>
          </a:p>
          <a:p>
            <a:pPr algn="ctr"/>
            <a:endParaRPr lang="es-P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endParaRPr lang="es-P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r>
              <a:rPr lang="es-P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$7,000 </a:t>
            </a:r>
          </a:p>
          <a:p>
            <a:pPr algn="ctr"/>
            <a:r>
              <a:rPr lang="es-P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a los Republicanos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357" y="5105400"/>
            <a:ext cx="8768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$56 MILLONES EN CONTRATOS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11041"/>
            <a:ext cx="1905755" cy="350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2332"/>
            <a:ext cx="1828800" cy="3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329" y="76200"/>
            <a:ext cx="8598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RAY ENGINEERS </a:t>
            </a:r>
          </a:p>
          <a:p>
            <a:pPr algn="ctr"/>
            <a:r>
              <a:rPr lang="es-P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PEDRO RAY CHACÓN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257800"/>
            <a:ext cx="8598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¡</a:t>
            </a:r>
            <a:r>
              <a:rPr lang="es-P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Nunca</a:t>
            </a:r>
            <a:r>
              <a:rPr lang="es-P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había diseñado un </a:t>
            </a:r>
            <a:r>
              <a:rPr lang="es-P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Gasoducto</a:t>
            </a:r>
            <a:r>
              <a:rPr lang="es-P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…</a:t>
            </a:r>
          </a:p>
          <a:p>
            <a:pPr algn="ctr"/>
            <a:r>
              <a:rPr lang="es-P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Pero es amigo de </a:t>
            </a:r>
            <a:r>
              <a:rPr lang="es-P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Fortuño</a:t>
            </a:r>
            <a:r>
              <a:rPr lang="es-P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!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259227" y="1981200"/>
            <a:ext cx="449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$54,500,000</a:t>
            </a:r>
          </a:p>
          <a:p>
            <a:pPr algn="ctr"/>
            <a:r>
              <a:rPr lang="es-P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en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contratos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endParaRPr lang="es-P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r>
              <a:rPr lang="es-P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$10,000 </a:t>
            </a:r>
          </a:p>
          <a:p>
            <a:pPr algn="ctr"/>
            <a:r>
              <a:rPr lang="es-P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a</a:t>
            </a:r>
            <a:r>
              <a:rPr lang="es-P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 los Republicanos</a:t>
            </a:r>
            <a:endParaRPr lang="es-P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3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2608" y="228600"/>
            <a:ext cx="7895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NEW STAR ACQUISTION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8" y="1295400"/>
            <a:ext cx="85344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2400" y="5259134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¡Más de $6 millones para las </a:t>
            </a:r>
            <a:r>
              <a:rPr lang="es-P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expropiaciones del Gasoducto!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3733800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366424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0400" y="762000"/>
            <a:ext cx="4214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Dennis Medina</a:t>
            </a:r>
          </a:p>
          <a:p>
            <a:pPr algn="ctr"/>
            <a:r>
              <a:rPr lang="es-P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$20 millones</a:t>
            </a:r>
          </a:p>
          <a:p>
            <a:pPr algn="ctr"/>
            <a:endParaRPr lang="es-PR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  <a:p>
            <a:pPr algn="ctr"/>
            <a:r>
              <a:rPr lang="es-P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¡Sin licencias!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427300"/>
            <a:ext cx="1789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$10,000 </a:t>
            </a:r>
          </a:p>
          <a:p>
            <a:pPr algn="ctr"/>
            <a:r>
              <a:rPr lang="es-P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</a:rPr>
              <a:t>a los Republicanos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661</Words>
  <Application>Microsoft Office PowerPoint</Application>
  <PresentationFormat>On-screen Show (4:3)</PresentationFormat>
  <Paragraphs>155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SANDERS</dc:creator>
  <cp:lastModifiedBy>SANDERS</cp:lastModifiedBy>
  <cp:revision>12</cp:revision>
  <dcterms:created xsi:type="dcterms:W3CDTF">2012-10-18T12:36:09Z</dcterms:created>
  <dcterms:modified xsi:type="dcterms:W3CDTF">2012-10-18T14:30:17Z</dcterms:modified>
</cp:coreProperties>
</file>